
<file path=[Content_Types].xml><?xml version="1.0" encoding="utf-8"?>
<Types xmlns="http://schemas.openxmlformats.org/package/2006/content-types">
  <Default Extension="xml" ContentType="application/xml"/>
  <Default Extension="jpg" ContentType="image/jpeg"/>
  <Default Extension="wmf" ContentType="image/x-wmf"/>
  <Default Extension="bin" ContentType="application/vnd.openxmlformats-officedocument.oleObject"/>
  <Default Extension="rels" ContentType="application/vnd.openxmlformats-package.relationships+xml"/>
  <Default Extension="jpeg" ContentType="image/jpeg"/>
  <Default Extension="png" ContentType="image/png"/>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40.xml" ContentType="application/vnd.openxmlformats-officedocument.presentationml.notesSlide+xml"/>
  <Override PartName="/ppt/notesSlides/notesSlide39.xml" ContentType="application/vnd.openxmlformats-officedocument.presentationml.notesSlide+xml"/>
  <Override PartName="/ppt/notesSlides/notesSlide38.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2.xml" ContentType="application/vnd.openxmlformats-officedocument.presentationml.notesSlide+xml"/>
  <Override PartName="/ppt/slides/slide23.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slides/slide2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notesSlides/notesSlide13.xml" ContentType="application/vnd.openxmlformats-officedocument.presentationml.notesSlide+xml"/>
  <Override PartName="/ppt/slides/slide43.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notesSlides/notesSlide6.xml" ContentType="application/vnd.openxmlformats-officedocument.presentationml.notesSlide+xml"/>
  <Override PartName="/ppt/slides/slide2.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6.xml" ContentType="application/vnd.openxmlformats-officedocument.presentationml.slide+xml"/>
  <Override PartName="/ppt/slides/slide10.xml" ContentType="application/vnd.openxmlformats-officedocument.presentationml.slide+xml"/>
  <Override PartName="/ppt/notesSlides/notesSlide11.xml" ContentType="application/vnd.openxmlformats-officedocument.presentationml.notesSlide+xml"/>
  <Override PartName="/ppt/slideLayouts/slideLayout7.xml" ContentType="application/vnd.openxmlformats-officedocument.presentationml.slideLayout+xml"/>
  <Override PartName="/ppt/notesSlides/notesSlide28.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ppt/slideLayouts/slideLayout8.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s/slide32.xml" ContentType="application/vnd.openxmlformats-officedocument.presentationml.slide+xml"/>
  <Override PartName="/ppt/slides/slide8.xml" ContentType="application/vnd.openxmlformats-officedocument.presentationml.slide+xml"/>
  <Override PartName="/ppt/notesSlides/notesSlide37.xml" ContentType="application/vnd.openxmlformats-officedocument.presentationml.notesSlide+xml"/>
  <Override PartName="/ppt/notesSlides/notesSlide7.xml" ContentType="application/vnd.openxmlformats-officedocument.presentationml.notesSlide+xml"/>
  <Override PartName="/ppt/viewProps.xml" ContentType="application/vnd.openxmlformats-officedocument.presentationml.viewProps+xml"/>
  <Override PartName="/ppt/slides/slide17.xml" ContentType="application/vnd.openxmlformats-officedocument.presentationml.slide+xml"/>
  <Override PartName="/docProps/app.xml" ContentType="application/vnd.openxmlformats-officedocument.extended-properties+xml"/>
  <Override PartName="/ppt/tableStyles.xml" ContentType="application/vnd.openxmlformats-officedocument.presentationml.tableStyles+xml"/>
  <Override PartName="/ppt/notesSlides/notesSlide4.xml" ContentType="application/vnd.openxmlformats-officedocument.presentationml.notesSlide+xml"/>
  <Override PartName="/ppt/slides/slide7.xml" ContentType="application/vnd.openxmlformats-officedocument.presentationml.slide+xml"/>
  <Override PartName="/ppt/slides/slide41.xml" ContentType="application/vnd.openxmlformats-officedocument.presentationml.slide+xml"/>
  <Override PartName="/ppt/slideLayouts/slideLayout5.xml" ContentType="application/vnd.openxmlformats-officedocument.presentationml.slideLayout+xml"/>
  <Override PartName="/ppt/slides/slide12.xml" ContentType="application/vnd.openxmlformats-officedocument.presentationml.slide+xml"/>
  <Override PartName="/ppt/slideLayouts/slideLayout1.xml" ContentType="application/vnd.openxmlformats-officedocument.presentationml.slideLayout+xml"/>
  <Override PartName="/ppt/notesSlides/notesSlide10.xml" ContentType="application/vnd.openxmlformats-officedocument.presentationml.notesSlide+xml"/>
  <Override PartName="/ppt/notesSlides/notesSlide20.xml" ContentType="application/vnd.openxmlformats-officedocument.presentationml.notesSlide+xml"/>
  <Override PartName="/ppt/slideLayouts/slideLayout4.xml" ContentType="application/vnd.openxmlformats-officedocument.presentationml.slideLayout+xml"/>
  <Override PartName="/ppt/notesSlides/notesSlide22.xml" ContentType="application/vnd.openxmlformats-officedocument.presentationml.notesSlide+xml"/>
  <Override PartName="/ppt/slides/slide3.xml" ContentType="application/vnd.openxmlformats-officedocument.presentationml.slide+xml"/>
  <Override PartName="/ppt/theme/theme1.xml" ContentType="application/vnd.openxmlformats-officedocument.theme+xml"/>
  <Override PartName="/ppt/notesSlides/notesSlide15.xml" ContentType="application/vnd.openxmlformats-officedocument.presentationml.notesSlide+xml"/>
  <Override PartName="/ppt/slides/slide13.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s/slide25.xml" ContentType="application/vnd.openxmlformats-officedocument.presentationml.slide+xml"/>
  <Override PartName="/ppt/notesSlides/notesSlide42.xml" ContentType="application/vnd.openxmlformats-officedocument.presentationml.notesSlide+xml"/>
  <Override PartName="/ppt/notesSlides/notesSlide14.xml" ContentType="application/vnd.openxmlformats-officedocument.presentationml.notesSlide+xml"/>
  <Override PartName="/ppt/notesSlides/notesSlide21.xml" ContentType="application/vnd.openxmlformats-officedocument.presentationml.notesSlide+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s/slide22.xml" ContentType="application/vnd.openxmlformats-officedocument.presentationml.slide+xml"/>
  <Override PartName="/ppt/notesSlides/notesSlide30.xml" ContentType="application/vnd.openxmlformats-officedocument.presentationml.notesSlide+xml"/>
  <Override PartName="/ppt/slides/slide26.xml" ContentType="application/vnd.openxmlformats-officedocument.presentationml.slide+xml"/>
  <Override PartName="/ppt/theme/theme2.xml" ContentType="application/vnd.openxmlformats-officedocument.theme+xml"/>
  <Override PartName="/ppt/slides/slide30.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4.xml" ContentType="application/vnd.openxmlformats-officedocument.presentationml.slide+xml"/>
  <Override PartName="/ppt/slides/slide40.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slides/slide36.xml" ContentType="application/vnd.openxmlformats-officedocument.presentationml.slide+xml"/>
  <Override PartName="/ppt/slides/slide37.xml" ContentType="application/vnd.openxmlformats-officedocument.presentationml.slide+xml"/>
  <Override PartName="/ppt/slides/slide39.xml" ContentType="application/vnd.openxmlformats-officedocument.presentationml.slide+xml"/>
  <Override PartName="/ppt/presentation.xml" ContentType="application/vnd.openxmlformats-officedocument.presentationml.presentation.main+xml"/>
  <Override PartName="/ppt/slides/slide42.xml" ContentType="application/vnd.openxmlformats-officedocument.presentationml.slide+xml"/>
  <Override PartName="/ppt/slides/slide44.xml" ContentType="application/vnd.openxmlformats-officedocument.presentationml.slide+xml"/>
  <Override PartName="/ppt/notesSlides/notesSlide1.xml" ContentType="application/vnd.openxmlformats-officedocument.presentationml.notesSlide+xml"/>
  <Override PartName="/ppt/slides/slide5.xml" ContentType="application/vnd.openxmlformats-officedocument.presentationml.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44.xml" ContentType="application/vnd.openxmlformats-officedocument.presentationml.notesSlide+xml"/>
  <Override PartName="/ppt/slides/slide9.xml" ContentType="application/vnd.openxmlformats-officedocument.presentationml.slide+xml"/>
  <Override PartName="/ppt/notesSlides/notesSlide2.xml" ContentType="application/vnd.openxmlformats-officedocument.presentationml.notesSlide+xml"/>
  <Override PartName="/ppt/notesSlides/notesSlide9.xml" ContentType="application/vnd.openxmlformats-officedocument.presentationml.notesSlide+xml"/>
  <Override PartName="/ppt/slides/slide11.xml" ContentType="application/vnd.openxmlformats-officedocument.presentationml.slide+xml"/>
  <Override PartName="/ppt/notesSlides/notesSlide12.xml" ContentType="application/vnd.openxmlformats-officedocument.presentationml.notesSlide+xml"/>
  <Override PartName="/ppt/notesSlides/notesSlide16.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presProps.xml" ContentType="application/vnd.openxmlformats-officedocument.presentationml.presProps+xml"/>
  <Override PartName="/ppt/slides/slide21.xml" ContentType="application/vnd.openxmlformats-officedocument.presentationml.slide+xml"/>
  <Override PartName="/ppt/notesSlides/notesSlide27.xml" ContentType="application/vnd.openxmlformats-officedocument.presentationml.notesSlide+xml"/>
  <Override PartName="/ppt/notesSlides/notesSlide29.xml" ContentType="application/vnd.openxmlformats-officedocument.presentationml.notesSlid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4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Lst>
  <p:sldSz cx="9144000" cy="6858000" type="screen4x3"/>
  <p:notesSz cx="6858000" cy="9144000"/>
  <p:defaultText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a:solidFill>
                <a:schemeClr val="lt1"/>
              </a:solidFill>
            </a:ln>
          </a:left>
          <a:right>
            <a:ln w="12700">
              <a:solidFill>
                <a:schemeClr val="lt1"/>
              </a:solidFill>
            </a:ln>
          </a:right>
          <a:top>
            <a:ln w="12700">
              <a:solidFill>
                <a:schemeClr val="lt1"/>
              </a:solidFill>
            </a:ln>
          </a:top>
          <a:bottom>
            <a:ln w="12700">
              <a:solidFill>
                <a:schemeClr val="lt1"/>
              </a:solidFill>
            </a:ln>
          </a:bottom>
          <a:insideH>
            <a:ln w="12700">
              <a:solidFill>
                <a:schemeClr val="lt1"/>
              </a:solidFill>
            </a:ln>
          </a:insideH>
          <a:insideV>
            <a:ln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fill>
          <a:solidFill>
            <a:schemeClr val="accent1">
              <a:tint val="40000"/>
            </a:schemeClr>
          </a:solidFill>
        </a:fill>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a:solidFill>
                <a:schemeClr val="lt1"/>
              </a:solidFill>
            </a:ln>
          </a:top>
        </a:tcBdr>
        <a:fill>
          <a:solidFill>
            <a:schemeClr val="accent1"/>
          </a:solidFill>
        </a:fill>
      </a:tcStyle>
    </a:lastRow>
    <a:seCell>
      <a:tcStyle>
        <a:tcBdr/>
      </a:tcStyle>
    </a:seCell>
    <a:swCell>
      <a:tcStyle>
        <a:tcBdr/>
      </a:tcStyle>
    </a:swCell>
    <a:firstRow>
      <a:tcTxStyle b="on">
        <a:fontRef idx="minor">
          <a:prstClr val="black"/>
        </a:fontRef>
        <a:schemeClr val="lt1"/>
      </a:tcTxStyle>
      <a:tcStyle>
        <a:tcBdr>
          <a:bottom>
            <a:ln w="38100">
              <a:solidFill>
                <a:schemeClr val="lt1"/>
              </a:solidFill>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24" d="100"/>
          <a:sy n="124" d="100"/>
        </p:scale>
        <p:origin x="-1512" y="-112"/>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notesMaster" Target="notesMasters/notesMaster1.xml"/><Relationship Id="rId49" Type="http://schemas.openxmlformats.org/officeDocument/2006/relationships/presProps" Target="presProps.xml" /><Relationship Id="rId50" Type="http://schemas.openxmlformats.org/officeDocument/2006/relationships/tableStyles" Target="tableStyles.xml" /><Relationship Id="rId51" Type="http://schemas.openxmlformats.org/officeDocument/2006/relationships/viewProps" Target="viewProps.xml" /></Relationships>
</file>

<file path=ppt/media/image1.jpg>
</file>

<file path=ppt/media/image10.png>
</file>

<file path=ppt/media/image11.jp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1281236591"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nchor="ctr"/>
          <a:lstStyle>
            <a:lvl1pPr algn="l">
              <a:defRPr sz="1200"/>
            </a:lvl1pPr>
          </a:lstStyle>
          <a:p>
            <a:pPr>
              <a:defRPr/>
            </a:pPr>
            <a:endParaRPr/>
          </a:p>
        </p:txBody>
      </p:sp>
      <p:sp>
        <p:nvSpPr>
          <p:cNvPr id="74016696" name="Date Placeholder 2"/>
          <p:cNvSpPr>
            <a:spLocks noGrp="1"/>
          </p:cNvSpPr>
          <p:nvPr>
            <p:ph type="dt" idx="2"/>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2119636513" name="Date Placeholder 2"/>
          <p:cNvSpPr>
            <a:spLocks noGrp="1"/>
          </p:cNvSpPr>
          <p:nvPr>
            <p:ph type="dt" idx="3"/>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718249388" name="Notes Placeholder 4"/>
          <p:cNvSpPr>
            <a:spLocks noGrp="1"/>
          </p:cNvSpPr>
          <p:nvPr>
            <p:ph type="body" sz="quarter" idx="1"/>
          </p:nvPr>
        </p:nvSpPr>
        <p:spPr bwMode="auto">
          <a:xfrm>
            <a:off x="685800" y="4400550"/>
            <a:ext cx="5486400" cy="3600450"/>
          </a:xfrm>
          <a:prstGeom prst="rect">
            <a:avLst/>
          </a:prstGeom>
        </p:spPr>
        <p:txBody>
          <a:bodyPr vert="horz" lIns="91440" tIns="45720" rIns="91440" bIns="45720" rtlCol="0" anchor="ctr"/>
          <a:lstStyle/>
          <a:p>
            <a:pPr>
              <a:defRPr/>
            </a:pPr>
            <a:endParaRPr/>
          </a:p>
        </p:txBody>
      </p:sp>
      <p:sp>
        <p:nvSpPr>
          <p:cNvPr id="1594389893"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a:p>
        </p:txBody>
      </p:sp>
      <p:sp>
        <p:nvSpPr>
          <p:cNvPr id="1012639612" name="Slide Number Placeholder 6"/>
          <p:cNvSpPr>
            <a:spLocks noGrp="1"/>
          </p:cNvSpPr>
          <p:nvPr>
            <p:ph type="sldNum" sz="quarter" idx="10"/>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endParaRPr/>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26501036" name="Slide Image Placeholder 1"/>
          <p:cNvSpPr>
            <a:spLocks noChangeAspect="1" noGrp="1" noRot="1"/>
          </p:cNvSpPr>
          <p:nvPr>
            <p:ph type="sldImg"/>
          </p:nvPr>
        </p:nvSpPr>
        <p:spPr bwMode="auto"/>
      </p:sp>
      <p:sp>
        <p:nvSpPr>
          <p:cNvPr id="681949505" name="Notes Placeholder 2"/>
          <p:cNvSpPr>
            <a:spLocks noGrp="1"/>
          </p:cNvSpPr>
          <p:nvPr>
            <p:ph type="body" idx="1"/>
          </p:nvPr>
        </p:nvSpPr>
        <p:spPr bwMode="auto"/>
        <p:txBody>
          <a:bodyPr/>
          <a:lstStyle/>
          <a:p>
            <a:pPr>
              <a:defRPr/>
            </a:pPr>
            <a:endParaRPr/>
          </a:p>
        </p:txBody>
      </p:sp>
      <p:sp>
        <p:nvSpPr>
          <p:cNvPr id="1779545610" name="Slide Number Placeholder 3"/>
          <p:cNvSpPr>
            <a:spLocks noGrp="1"/>
          </p:cNvSpPr>
          <p:nvPr>
            <p:ph type="sldNum" sz="quarter" idx="10"/>
          </p:nvPr>
        </p:nvSpPr>
        <p:spPr bwMode="auto"/>
        <p:txBody>
          <a:bodyPr/>
          <a:lstStyle/>
          <a:p>
            <a:pPr>
              <a:defRPr/>
            </a:pPr>
            <a:fld id="{B8F7A967-971B-2614-695F-19AD0F790F85}" type="slidenum">
              <a:rPr/>
              <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75604962" name="Slide Image Placeholder 1"/>
          <p:cNvSpPr>
            <a:spLocks noChangeAspect="1" noGrp="1" noRot="1"/>
          </p:cNvSpPr>
          <p:nvPr>
            <p:ph type="sldImg"/>
          </p:nvPr>
        </p:nvSpPr>
        <p:spPr bwMode="auto"/>
      </p:sp>
      <p:sp>
        <p:nvSpPr>
          <p:cNvPr id="1123751776" name="Notes Placeholder 2"/>
          <p:cNvSpPr>
            <a:spLocks noGrp="1"/>
          </p:cNvSpPr>
          <p:nvPr>
            <p:ph type="body" idx="1"/>
          </p:nvPr>
        </p:nvSpPr>
        <p:spPr bwMode="auto"/>
        <p:txBody>
          <a:bodyPr/>
          <a:lstStyle/>
          <a:p>
            <a:pPr>
              <a:defRPr/>
            </a:pPr>
            <a:endParaRPr/>
          </a:p>
        </p:txBody>
      </p:sp>
      <p:sp>
        <p:nvSpPr>
          <p:cNvPr id="1609483309" name="Slide Number Placeholder 3"/>
          <p:cNvSpPr>
            <a:spLocks noGrp="1"/>
          </p:cNvSpPr>
          <p:nvPr>
            <p:ph type="sldNum" sz="quarter" idx="10"/>
          </p:nvPr>
        </p:nvSpPr>
        <p:spPr bwMode="auto"/>
        <p:txBody>
          <a:bodyPr/>
          <a:lstStyle/>
          <a:p>
            <a:pPr>
              <a:defRPr/>
            </a:pPr>
            <a:fld id="{601B87CF-8008-067B-55D0-36BE21A30912}" type="slidenum">
              <a:rPr/>
              <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61721513" name="Slide Image Placeholder 1"/>
          <p:cNvSpPr>
            <a:spLocks noChangeAspect="1" noGrp="1" noRot="1"/>
          </p:cNvSpPr>
          <p:nvPr>
            <p:ph type="sldImg"/>
          </p:nvPr>
        </p:nvSpPr>
        <p:spPr bwMode="auto"/>
      </p:sp>
      <p:sp>
        <p:nvSpPr>
          <p:cNvPr id="779599944" name="Notes Placeholder 2"/>
          <p:cNvSpPr>
            <a:spLocks noGrp="1"/>
          </p:cNvSpPr>
          <p:nvPr>
            <p:ph type="body" idx="1"/>
          </p:nvPr>
        </p:nvSpPr>
        <p:spPr bwMode="auto"/>
        <p:txBody>
          <a:bodyPr/>
          <a:lstStyle/>
          <a:p>
            <a:pPr>
              <a:defRPr/>
            </a:pPr>
            <a:endParaRPr/>
          </a:p>
        </p:txBody>
      </p:sp>
      <p:sp>
        <p:nvSpPr>
          <p:cNvPr id="677277919" name="Slide Number Placeholder 3"/>
          <p:cNvSpPr>
            <a:spLocks noGrp="1"/>
          </p:cNvSpPr>
          <p:nvPr>
            <p:ph type="sldNum" sz="quarter" idx="10"/>
          </p:nvPr>
        </p:nvSpPr>
        <p:spPr bwMode="auto"/>
        <p:txBody>
          <a:bodyPr/>
          <a:lstStyle/>
          <a:p>
            <a:pPr>
              <a:defRPr/>
            </a:pPr>
            <a:fld id="{63E0FB8E-CFDC-520D-6E9A-16CA81A835B5}" type="slidenum">
              <a:rPr/>
              <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43018133" name="Slide Image Placeholder 1"/>
          <p:cNvSpPr>
            <a:spLocks noChangeAspect="1" noGrp="1" noRot="1"/>
          </p:cNvSpPr>
          <p:nvPr>
            <p:ph type="sldImg"/>
          </p:nvPr>
        </p:nvSpPr>
        <p:spPr bwMode="auto"/>
      </p:sp>
      <p:sp>
        <p:nvSpPr>
          <p:cNvPr id="1945007885" name="Notes Placeholder 2"/>
          <p:cNvSpPr>
            <a:spLocks noGrp="1"/>
          </p:cNvSpPr>
          <p:nvPr>
            <p:ph type="body" idx="1"/>
          </p:nvPr>
        </p:nvSpPr>
        <p:spPr bwMode="auto"/>
        <p:txBody>
          <a:bodyPr/>
          <a:lstStyle/>
          <a:p>
            <a:pPr>
              <a:defRPr/>
            </a:pPr>
            <a:endParaRPr/>
          </a:p>
        </p:txBody>
      </p:sp>
      <p:sp>
        <p:nvSpPr>
          <p:cNvPr id="107465395" name="Slide Number Placeholder 3"/>
          <p:cNvSpPr>
            <a:spLocks noGrp="1"/>
          </p:cNvSpPr>
          <p:nvPr>
            <p:ph type="sldNum" sz="quarter" idx="10"/>
          </p:nvPr>
        </p:nvSpPr>
        <p:spPr bwMode="auto"/>
        <p:txBody>
          <a:bodyPr/>
          <a:lstStyle/>
          <a:p>
            <a:pPr>
              <a:defRPr/>
            </a:pPr>
            <a:fld id="{12556906-3868-D1A5-4572-5DC3E1077BF7}" type="slidenum">
              <a:rPr/>
              <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07072118" name="Slide Image Placeholder 1"/>
          <p:cNvSpPr>
            <a:spLocks noChangeAspect="1" noGrp="1" noRot="1"/>
          </p:cNvSpPr>
          <p:nvPr>
            <p:ph type="sldImg"/>
          </p:nvPr>
        </p:nvSpPr>
        <p:spPr bwMode="auto"/>
      </p:sp>
      <p:sp>
        <p:nvSpPr>
          <p:cNvPr id="1076870873" name="Notes Placeholder 2"/>
          <p:cNvSpPr>
            <a:spLocks noGrp="1"/>
          </p:cNvSpPr>
          <p:nvPr>
            <p:ph type="body" idx="1"/>
          </p:nvPr>
        </p:nvSpPr>
        <p:spPr bwMode="auto"/>
        <p:txBody>
          <a:bodyPr/>
          <a:lstStyle/>
          <a:p>
            <a:pPr>
              <a:defRPr/>
            </a:pPr>
            <a:endParaRPr/>
          </a:p>
        </p:txBody>
      </p:sp>
      <p:sp>
        <p:nvSpPr>
          <p:cNvPr id="716268520" name="Slide Number Placeholder 3"/>
          <p:cNvSpPr>
            <a:spLocks noGrp="1"/>
          </p:cNvSpPr>
          <p:nvPr>
            <p:ph type="sldNum" sz="quarter" idx="10"/>
          </p:nvPr>
        </p:nvSpPr>
        <p:spPr bwMode="auto"/>
        <p:txBody>
          <a:bodyPr/>
          <a:lstStyle/>
          <a:p>
            <a:pPr>
              <a:defRPr/>
            </a:pPr>
            <a:fld id="{08AFF787-B90E-3145-524C-078412FD829F}" type="slidenum">
              <a:rPr/>
              <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73729079" name="Slide Image Placeholder 1"/>
          <p:cNvSpPr>
            <a:spLocks noChangeAspect="1" noGrp="1" noRot="1"/>
          </p:cNvSpPr>
          <p:nvPr>
            <p:ph type="sldImg"/>
          </p:nvPr>
        </p:nvSpPr>
        <p:spPr bwMode="auto"/>
      </p:sp>
      <p:sp>
        <p:nvSpPr>
          <p:cNvPr id="1306971538" name="Notes Placeholder 2"/>
          <p:cNvSpPr>
            <a:spLocks noGrp="1"/>
          </p:cNvSpPr>
          <p:nvPr>
            <p:ph type="body" idx="1"/>
          </p:nvPr>
        </p:nvSpPr>
        <p:spPr bwMode="auto"/>
        <p:txBody>
          <a:bodyPr/>
          <a:lstStyle/>
          <a:p>
            <a:pPr>
              <a:defRPr/>
            </a:pPr>
            <a:endParaRPr/>
          </a:p>
        </p:txBody>
      </p:sp>
      <p:sp>
        <p:nvSpPr>
          <p:cNvPr id="742737194" name="Slide Number Placeholder 3"/>
          <p:cNvSpPr>
            <a:spLocks noGrp="1"/>
          </p:cNvSpPr>
          <p:nvPr>
            <p:ph type="sldNum" sz="quarter" idx="10"/>
          </p:nvPr>
        </p:nvSpPr>
        <p:spPr bwMode="auto"/>
        <p:txBody>
          <a:bodyPr/>
          <a:lstStyle/>
          <a:p>
            <a:pPr>
              <a:defRPr/>
            </a:pPr>
            <a:fld id="{5DBB9B65-8D5A-7BEC-CC33-8D5D75858EBE}" type="slidenum">
              <a:rPr/>
              <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51074576" name="Slide Image Placeholder 1"/>
          <p:cNvSpPr>
            <a:spLocks noChangeAspect="1" noGrp="1" noRot="1"/>
          </p:cNvSpPr>
          <p:nvPr>
            <p:ph type="sldImg"/>
          </p:nvPr>
        </p:nvSpPr>
        <p:spPr bwMode="auto"/>
      </p:sp>
      <p:sp>
        <p:nvSpPr>
          <p:cNvPr id="1226938726" name="Notes Placeholder 2"/>
          <p:cNvSpPr>
            <a:spLocks noGrp="1"/>
          </p:cNvSpPr>
          <p:nvPr>
            <p:ph type="body" idx="1"/>
          </p:nvPr>
        </p:nvSpPr>
        <p:spPr bwMode="auto"/>
        <p:txBody>
          <a:bodyPr/>
          <a:lstStyle/>
          <a:p>
            <a:pPr>
              <a:defRPr/>
            </a:pPr>
            <a:endParaRPr/>
          </a:p>
        </p:txBody>
      </p:sp>
      <p:sp>
        <p:nvSpPr>
          <p:cNvPr id="789743521" name="Slide Number Placeholder 3"/>
          <p:cNvSpPr>
            <a:spLocks noGrp="1"/>
          </p:cNvSpPr>
          <p:nvPr>
            <p:ph type="sldNum" sz="quarter" idx="10"/>
          </p:nvPr>
        </p:nvSpPr>
        <p:spPr bwMode="auto"/>
        <p:txBody>
          <a:bodyPr/>
          <a:lstStyle/>
          <a:p>
            <a:pPr>
              <a:defRPr/>
            </a:pPr>
            <a:fld id="{39CCC8AF-4EA6-EBF3-A910-D1E82220D706}" type="slidenum">
              <a:rPr/>
              <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33644634" name="Slide Image Placeholder 1"/>
          <p:cNvSpPr>
            <a:spLocks noChangeAspect="1" noGrp="1" noRot="1"/>
          </p:cNvSpPr>
          <p:nvPr>
            <p:ph type="sldImg"/>
          </p:nvPr>
        </p:nvSpPr>
        <p:spPr bwMode="auto"/>
      </p:sp>
      <p:sp>
        <p:nvSpPr>
          <p:cNvPr id="1250342720" name="Notes Placeholder 2"/>
          <p:cNvSpPr>
            <a:spLocks noGrp="1"/>
          </p:cNvSpPr>
          <p:nvPr>
            <p:ph type="body" idx="1"/>
          </p:nvPr>
        </p:nvSpPr>
        <p:spPr bwMode="auto"/>
        <p:txBody>
          <a:bodyPr/>
          <a:lstStyle/>
          <a:p>
            <a:pPr>
              <a:defRPr/>
            </a:pPr>
            <a:endParaRPr/>
          </a:p>
        </p:txBody>
      </p:sp>
      <p:sp>
        <p:nvSpPr>
          <p:cNvPr id="814544356" name="Slide Number Placeholder 3"/>
          <p:cNvSpPr>
            <a:spLocks noGrp="1"/>
          </p:cNvSpPr>
          <p:nvPr>
            <p:ph type="sldNum" sz="quarter" idx="10"/>
          </p:nvPr>
        </p:nvSpPr>
        <p:spPr bwMode="auto"/>
        <p:txBody>
          <a:bodyPr/>
          <a:lstStyle/>
          <a:p>
            <a:pPr>
              <a:defRPr/>
            </a:pPr>
            <a:fld id="{0160F07B-C079-CFFD-60DB-6B203D4809F4}" type="slidenum">
              <a:rPr/>
              <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71290873" name="Slide Image Placeholder 1"/>
          <p:cNvSpPr>
            <a:spLocks noChangeAspect="1" noGrp="1" noRot="1"/>
          </p:cNvSpPr>
          <p:nvPr>
            <p:ph type="sldImg"/>
          </p:nvPr>
        </p:nvSpPr>
        <p:spPr bwMode="auto"/>
      </p:sp>
      <p:sp>
        <p:nvSpPr>
          <p:cNvPr id="542514589" name="Notes Placeholder 2"/>
          <p:cNvSpPr>
            <a:spLocks noGrp="1"/>
          </p:cNvSpPr>
          <p:nvPr>
            <p:ph type="body" idx="1"/>
          </p:nvPr>
        </p:nvSpPr>
        <p:spPr bwMode="auto"/>
        <p:txBody>
          <a:bodyPr/>
          <a:lstStyle/>
          <a:p>
            <a:pPr>
              <a:defRPr/>
            </a:pPr>
            <a:endParaRPr/>
          </a:p>
        </p:txBody>
      </p:sp>
      <p:sp>
        <p:nvSpPr>
          <p:cNvPr id="1006016436" name="Slide Number Placeholder 3"/>
          <p:cNvSpPr>
            <a:spLocks noGrp="1"/>
          </p:cNvSpPr>
          <p:nvPr>
            <p:ph type="sldNum" sz="quarter" idx="10"/>
          </p:nvPr>
        </p:nvSpPr>
        <p:spPr bwMode="auto"/>
        <p:txBody>
          <a:bodyPr/>
          <a:lstStyle/>
          <a:p>
            <a:pPr>
              <a:defRPr/>
            </a:pPr>
            <a:fld id="{A5501A7C-A113-DEE6-7F79-51942976EC27}" type="slidenum">
              <a:rPr/>
              <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69716806" name="Slide Image Placeholder 1"/>
          <p:cNvSpPr>
            <a:spLocks noChangeAspect="1" noGrp="1" noRot="1"/>
          </p:cNvSpPr>
          <p:nvPr>
            <p:ph type="sldImg"/>
          </p:nvPr>
        </p:nvSpPr>
        <p:spPr bwMode="auto"/>
      </p:sp>
      <p:sp>
        <p:nvSpPr>
          <p:cNvPr id="1708447198" name="Notes Placeholder 2"/>
          <p:cNvSpPr>
            <a:spLocks noGrp="1"/>
          </p:cNvSpPr>
          <p:nvPr>
            <p:ph type="body" idx="1"/>
          </p:nvPr>
        </p:nvSpPr>
        <p:spPr bwMode="auto"/>
        <p:txBody>
          <a:bodyPr/>
          <a:lstStyle/>
          <a:p>
            <a:pPr>
              <a:defRPr/>
            </a:pPr>
            <a:endParaRPr/>
          </a:p>
        </p:txBody>
      </p:sp>
      <p:sp>
        <p:nvSpPr>
          <p:cNvPr id="1024682" name="Slide Number Placeholder 3"/>
          <p:cNvSpPr>
            <a:spLocks noGrp="1"/>
          </p:cNvSpPr>
          <p:nvPr>
            <p:ph type="sldNum" sz="quarter" idx="10"/>
          </p:nvPr>
        </p:nvSpPr>
        <p:spPr bwMode="auto"/>
        <p:txBody>
          <a:bodyPr/>
          <a:lstStyle/>
          <a:p>
            <a:pPr>
              <a:defRPr/>
            </a:pPr>
            <a:fld id="{6AB7AA73-5646-E5D4-656E-6A36B0EA4622}" type="slidenum">
              <a:rPr/>
              <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30969601" name="Slide Image Placeholder 1"/>
          <p:cNvSpPr>
            <a:spLocks noChangeAspect="1" noGrp="1" noRot="1"/>
          </p:cNvSpPr>
          <p:nvPr>
            <p:ph type="sldImg"/>
          </p:nvPr>
        </p:nvSpPr>
        <p:spPr bwMode="auto"/>
      </p:sp>
      <p:sp>
        <p:nvSpPr>
          <p:cNvPr id="751911635" name="Notes Placeholder 2"/>
          <p:cNvSpPr>
            <a:spLocks noGrp="1"/>
          </p:cNvSpPr>
          <p:nvPr>
            <p:ph type="body" idx="1"/>
          </p:nvPr>
        </p:nvSpPr>
        <p:spPr bwMode="auto"/>
        <p:txBody>
          <a:bodyPr/>
          <a:lstStyle/>
          <a:p>
            <a:pPr>
              <a:defRPr/>
            </a:pPr>
            <a:endParaRPr/>
          </a:p>
        </p:txBody>
      </p:sp>
      <p:sp>
        <p:nvSpPr>
          <p:cNvPr id="1811773386" name="Slide Number Placeholder 3"/>
          <p:cNvSpPr>
            <a:spLocks noGrp="1"/>
          </p:cNvSpPr>
          <p:nvPr>
            <p:ph type="sldNum" sz="quarter" idx="10"/>
          </p:nvPr>
        </p:nvSpPr>
        <p:spPr bwMode="auto"/>
        <p:txBody>
          <a:bodyPr/>
          <a:lstStyle/>
          <a:p>
            <a:pPr>
              <a:defRPr/>
            </a:pPr>
            <a:fld id="{7B1F2D69-A66F-BC58-E5C3-CC5A9F4666C5}" type="slidenum">
              <a:rPr/>
              <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06514514" name="Slide Image Placeholder 1"/>
          <p:cNvSpPr>
            <a:spLocks noChangeAspect="1" noGrp="1" noRot="1"/>
          </p:cNvSpPr>
          <p:nvPr>
            <p:ph type="sldImg"/>
          </p:nvPr>
        </p:nvSpPr>
        <p:spPr bwMode="auto"/>
      </p:sp>
      <p:sp>
        <p:nvSpPr>
          <p:cNvPr id="1118959937" name="Notes Placeholder 2"/>
          <p:cNvSpPr>
            <a:spLocks noGrp="1"/>
          </p:cNvSpPr>
          <p:nvPr>
            <p:ph type="body" idx="1"/>
          </p:nvPr>
        </p:nvSpPr>
        <p:spPr bwMode="auto"/>
        <p:txBody>
          <a:bodyPr/>
          <a:lstStyle/>
          <a:p>
            <a:pPr>
              <a:defRPr/>
            </a:pPr>
            <a:endParaRPr/>
          </a:p>
        </p:txBody>
      </p:sp>
      <p:sp>
        <p:nvSpPr>
          <p:cNvPr id="131963927" name="Slide Number Placeholder 3"/>
          <p:cNvSpPr>
            <a:spLocks noGrp="1"/>
          </p:cNvSpPr>
          <p:nvPr>
            <p:ph type="sldNum" sz="quarter" idx="10"/>
          </p:nvPr>
        </p:nvSpPr>
        <p:spPr bwMode="auto"/>
        <p:txBody>
          <a:bodyPr/>
          <a:lstStyle/>
          <a:p>
            <a:pPr>
              <a:defRPr/>
            </a:pPr>
            <a:fld id="{0EAD4E2E-B91A-0C41-843E-122AAD881D9C}" type="slidenum">
              <a:rPr/>
              <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10096037" name="Slide Image Placeholder 1"/>
          <p:cNvSpPr>
            <a:spLocks noChangeAspect="1" noGrp="1" noRot="1"/>
          </p:cNvSpPr>
          <p:nvPr>
            <p:ph type="sldImg"/>
          </p:nvPr>
        </p:nvSpPr>
        <p:spPr bwMode="auto"/>
      </p:sp>
      <p:sp>
        <p:nvSpPr>
          <p:cNvPr id="2087731558" name="Notes Placeholder 2"/>
          <p:cNvSpPr>
            <a:spLocks noGrp="1"/>
          </p:cNvSpPr>
          <p:nvPr>
            <p:ph type="body" idx="1"/>
          </p:nvPr>
        </p:nvSpPr>
        <p:spPr bwMode="auto"/>
        <p:txBody>
          <a:bodyPr/>
          <a:lstStyle/>
          <a:p>
            <a:pPr>
              <a:defRPr/>
            </a:pPr>
            <a:endParaRPr/>
          </a:p>
        </p:txBody>
      </p:sp>
      <p:sp>
        <p:nvSpPr>
          <p:cNvPr id="612368176" name="Slide Number Placeholder 3"/>
          <p:cNvSpPr>
            <a:spLocks noGrp="1"/>
          </p:cNvSpPr>
          <p:nvPr>
            <p:ph type="sldNum" sz="quarter" idx="10"/>
          </p:nvPr>
        </p:nvSpPr>
        <p:spPr bwMode="auto"/>
        <p:txBody>
          <a:bodyPr/>
          <a:lstStyle/>
          <a:p>
            <a:pPr>
              <a:defRPr/>
            </a:pPr>
            <a:fld id="{46C8546D-5AA5-5656-8A3F-1E27A8F366E0}" type="slidenum">
              <a:rPr/>
              <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16974586" name="Slide Image Placeholder 1"/>
          <p:cNvSpPr>
            <a:spLocks noChangeAspect="1" noGrp="1" noRot="1"/>
          </p:cNvSpPr>
          <p:nvPr>
            <p:ph type="sldImg"/>
          </p:nvPr>
        </p:nvSpPr>
        <p:spPr bwMode="auto"/>
      </p:sp>
      <p:sp>
        <p:nvSpPr>
          <p:cNvPr id="1119644219" name="Notes Placeholder 2"/>
          <p:cNvSpPr>
            <a:spLocks noGrp="1"/>
          </p:cNvSpPr>
          <p:nvPr>
            <p:ph type="body" idx="1"/>
          </p:nvPr>
        </p:nvSpPr>
        <p:spPr bwMode="auto"/>
        <p:txBody>
          <a:bodyPr/>
          <a:lstStyle/>
          <a:p>
            <a:pPr>
              <a:defRPr/>
            </a:pPr>
            <a:endParaRPr/>
          </a:p>
        </p:txBody>
      </p:sp>
      <p:sp>
        <p:nvSpPr>
          <p:cNvPr id="663952533" name="Slide Number Placeholder 3"/>
          <p:cNvSpPr>
            <a:spLocks noGrp="1"/>
          </p:cNvSpPr>
          <p:nvPr>
            <p:ph type="sldNum" sz="quarter" idx="10"/>
          </p:nvPr>
        </p:nvSpPr>
        <p:spPr bwMode="auto"/>
        <p:txBody>
          <a:bodyPr/>
          <a:lstStyle/>
          <a:p>
            <a:pPr>
              <a:defRPr/>
            </a:pPr>
            <a:fld id="{0092368B-B38B-5845-8373-40E4B7615541}" type="slidenum">
              <a:rPr/>
              <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98193239" name="Slide Image Placeholder 1"/>
          <p:cNvSpPr>
            <a:spLocks noChangeAspect="1" noGrp="1" noRot="1"/>
          </p:cNvSpPr>
          <p:nvPr>
            <p:ph type="sldImg"/>
          </p:nvPr>
        </p:nvSpPr>
        <p:spPr bwMode="auto"/>
      </p:sp>
      <p:sp>
        <p:nvSpPr>
          <p:cNvPr id="1482524903" name="Notes Placeholder 2"/>
          <p:cNvSpPr>
            <a:spLocks noGrp="1"/>
          </p:cNvSpPr>
          <p:nvPr>
            <p:ph type="body" idx="1"/>
          </p:nvPr>
        </p:nvSpPr>
        <p:spPr bwMode="auto"/>
        <p:txBody>
          <a:bodyPr/>
          <a:lstStyle/>
          <a:p>
            <a:pPr>
              <a:defRPr/>
            </a:pPr>
            <a:endParaRPr/>
          </a:p>
        </p:txBody>
      </p:sp>
      <p:sp>
        <p:nvSpPr>
          <p:cNvPr id="1520671783" name="Slide Number Placeholder 3"/>
          <p:cNvSpPr>
            <a:spLocks noGrp="1"/>
          </p:cNvSpPr>
          <p:nvPr>
            <p:ph type="sldNum" sz="quarter" idx="10"/>
          </p:nvPr>
        </p:nvSpPr>
        <p:spPr bwMode="auto"/>
        <p:txBody>
          <a:bodyPr/>
          <a:lstStyle/>
          <a:p>
            <a:pPr>
              <a:defRPr/>
            </a:pPr>
            <a:fld id="{0D821128-2DD0-2F0E-D7AA-ECF96DD7408F}" type="slidenum">
              <a:rPr/>
              <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57594682" name="Slide Image Placeholder 1"/>
          <p:cNvSpPr>
            <a:spLocks noChangeAspect="1" noGrp="1" noRot="1"/>
          </p:cNvSpPr>
          <p:nvPr>
            <p:ph type="sldImg"/>
          </p:nvPr>
        </p:nvSpPr>
        <p:spPr bwMode="auto"/>
      </p:sp>
      <p:sp>
        <p:nvSpPr>
          <p:cNvPr id="2135735104" name="Notes Placeholder 2"/>
          <p:cNvSpPr>
            <a:spLocks noGrp="1"/>
          </p:cNvSpPr>
          <p:nvPr>
            <p:ph type="body" idx="1"/>
          </p:nvPr>
        </p:nvSpPr>
        <p:spPr bwMode="auto"/>
        <p:txBody>
          <a:bodyPr/>
          <a:lstStyle/>
          <a:p>
            <a:pPr>
              <a:defRPr/>
            </a:pPr>
            <a:endParaRPr/>
          </a:p>
        </p:txBody>
      </p:sp>
      <p:sp>
        <p:nvSpPr>
          <p:cNvPr id="741155590" name="Slide Number Placeholder 3"/>
          <p:cNvSpPr>
            <a:spLocks noGrp="1"/>
          </p:cNvSpPr>
          <p:nvPr>
            <p:ph type="sldNum" sz="quarter" idx="10"/>
          </p:nvPr>
        </p:nvSpPr>
        <p:spPr bwMode="auto"/>
        <p:txBody>
          <a:bodyPr/>
          <a:lstStyle/>
          <a:p>
            <a:pPr>
              <a:defRPr/>
            </a:pPr>
            <a:fld id="{B6D66CEF-42F5-C926-EE62-0924D8B7A444}" type="slidenum">
              <a:rPr/>
              <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47444485" name="Slide Image Placeholder 1"/>
          <p:cNvSpPr>
            <a:spLocks noChangeAspect="1" noGrp="1" noRot="1"/>
          </p:cNvSpPr>
          <p:nvPr>
            <p:ph type="sldImg"/>
          </p:nvPr>
        </p:nvSpPr>
        <p:spPr bwMode="auto"/>
      </p:sp>
      <p:sp>
        <p:nvSpPr>
          <p:cNvPr id="91635201" name="Notes Placeholder 2"/>
          <p:cNvSpPr>
            <a:spLocks noGrp="1"/>
          </p:cNvSpPr>
          <p:nvPr>
            <p:ph type="body" idx="1"/>
          </p:nvPr>
        </p:nvSpPr>
        <p:spPr bwMode="auto"/>
        <p:txBody>
          <a:bodyPr/>
          <a:lstStyle/>
          <a:p>
            <a:pPr>
              <a:defRPr/>
            </a:pPr>
            <a:endParaRPr/>
          </a:p>
        </p:txBody>
      </p:sp>
      <p:sp>
        <p:nvSpPr>
          <p:cNvPr id="1710132426" name="Slide Number Placeholder 3"/>
          <p:cNvSpPr>
            <a:spLocks noGrp="1"/>
          </p:cNvSpPr>
          <p:nvPr>
            <p:ph type="sldNum" sz="quarter" idx="10"/>
          </p:nvPr>
        </p:nvSpPr>
        <p:spPr bwMode="auto"/>
        <p:txBody>
          <a:bodyPr/>
          <a:lstStyle/>
          <a:p>
            <a:pPr>
              <a:defRPr/>
            </a:pPr>
            <a:fld id="{A36F8BAC-01A1-B3F4-C190-7DC3F676D65B}" type="slidenum">
              <a:rPr/>
              <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59907471" name="Slide Image Placeholder 1"/>
          <p:cNvSpPr>
            <a:spLocks noChangeAspect="1" noGrp="1" noRot="1"/>
          </p:cNvSpPr>
          <p:nvPr>
            <p:ph type="sldImg"/>
          </p:nvPr>
        </p:nvSpPr>
        <p:spPr bwMode="auto"/>
      </p:sp>
      <p:sp>
        <p:nvSpPr>
          <p:cNvPr id="1526911515" name="Notes Placeholder 2"/>
          <p:cNvSpPr>
            <a:spLocks noGrp="1"/>
          </p:cNvSpPr>
          <p:nvPr>
            <p:ph type="body" idx="1"/>
          </p:nvPr>
        </p:nvSpPr>
        <p:spPr bwMode="auto"/>
        <p:txBody>
          <a:bodyPr/>
          <a:lstStyle/>
          <a:p>
            <a:pPr>
              <a:defRPr/>
            </a:pPr>
            <a:endParaRPr/>
          </a:p>
        </p:txBody>
      </p:sp>
      <p:sp>
        <p:nvSpPr>
          <p:cNvPr id="237335568" name="Slide Number Placeholder 3"/>
          <p:cNvSpPr>
            <a:spLocks noGrp="1"/>
          </p:cNvSpPr>
          <p:nvPr>
            <p:ph type="sldNum" sz="quarter" idx="10"/>
          </p:nvPr>
        </p:nvSpPr>
        <p:spPr bwMode="auto"/>
        <p:txBody>
          <a:bodyPr/>
          <a:lstStyle/>
          <a:p>
            <a:pPr>
              <a:defRPr/>
            </a:pPr>
            <a:fld id="{5F95AF4F-0FBA-CF64-853C-8D5188D18557}" type="slidenum">
              <a:rPr/>
              <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66652263" name="Slide Image Placeholder 1"/>
          <p:cNvSpPr>
            <a:spLocks noChangeAspect="1" noGrp="1" noRot="1"/>
          </p:cNvSpPr>
          <p:nvPr>
            <p:ph type="sldImg"/>
          </p:nvPr>
        </p:nvSpPr>
        <p:spPr bwMode="auto"/>
      </p:sp>
      <p:sp>
        <p:nvSpPr>
          <p:cNvPr id="2144362738" name="Notes Placeholder 2"/>
          <p:cNvSpPr>
            <a:spLocks noGrp="1"/>
          </p:cNvSpPr>
          <p:nvPr>
            <p:ph type="body" idx="1"/>
          </p:nvPr>
        </p:nvSpPr>
        <p:spPr bwMode="auto"/>
        <p:txBody>
          <a:bodyPr/>
          <a:lstStyle/>
          <a:p>
            <a:pPr>
              <a:defRPr/>
            </a:pPr>
            <a:endParaRPr/>
          </a:p>
        </p:txBody>
      </p:sp>
      <p:sp>
        <p:nvSpPr>
          <p:cNvPr id="1782024981" name="Slide Number Placeholder 3"/>
          <p:cNvSpPr>
            <a:spLocks noGrp="1"/>
          </p:cNvSpPr>
          <p:nvPr>
            <p:ph type="sldNum" sz="quarter" idx="10"/>
          </p:nvPr>
        </p:nvSpPr>
        <p:spPr bwMode="auto"/>
        <p:txBody>
          <a:bodyPr/>
          <a:lstStyle/>
          <a:p>
            <a:pPr>
              <a:defRPr/>
            </a:pPr>
            <a:fld id="{B8B0143B-AFF7-5651-93AE-EA800EF0B761}" type="slidenum">
              <a:rPr/>
              <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2616170" name="Slide Image Placeholder 1"/>
          <p:cNvSpPr>
            <a:spLocks noChangeAspect="1" noGrp="1" noRot="1"/>
          </p:cNvSpPr>
          <p:nvPr>
            <p:ph type="sldImg"/>
          </p:nvPr>
        </p:nvSpPr>
        <p:spPr bwMode="auto"/>
      </p:sp>
      <p:sp>
        <p:nvSpPr>
          <p:cNvPr id="1620790540" name="Notes Placeholder 2"/>
          <p:cNvSpPr>
            <a:spLocks noGrp="1"/>
          </p:cNvSpPr>
          <p:nvPr>
            <p:ph type="body" idx="1"/>
          </p:nvPr>
        </p:nvSpPr>
        <p:spPr bwMode="auto"/>
        <p:txBody>
          <a:bodyPr/>
          <a:lstStyle/>
          <a:p>
            <a:pPr>
              <a:defRPr/>
            </a:pPr>
            <a:endParaRPr/>
          </a:p>
        </p:txBody>
      </p:sp>
      <p:sp>
        <p:nvSpPr>
          <p:cNvPr id="640907887" name="Slide Number Placeholder 3"/>
          <p:cNvSpPr>
            <a:spLocks noGrp="1"/>
          </p:cNvSpPr>
          <p:nvPr>
            <p:ph type="sldNum" sz="quarter" idx="10"/>
          </p:nvPr>
        </p:nvSpPr>
        <p:spPr bwMode="auto"/>
        <p:txBody>
          <a:bodyPr/>
          <a:lstStyle/>
          <a:p>
            <a:pPr>
              <a:defRPr/>
            </a:pPr>
            <a:fld id="{389E1E7D-E555-CF2D-EAD0-C01F9A191D9C}" type="slidenum">
              <a:rPr/>
              <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68991903" name="Slide Image Placeholder 1"/>
          <p:cNvSpPr>
            <a:spLocks noChangeAspect="1" noGrp="1" noRot="1"/>
          </p:cNvSpPr>
          <p:nvPr>
            <p:ph type="sldImg"/>
          </p:nvPr>
        </p:nvSpPr>
        <p:spPr bwMode="auto"/>
      </p:sp>
      <p:sp>
        <p:nvSpPr>
          <p:cNvPr id="729968859" name="Notes Placeholder 2"/>
          <p:cNvSpPr>
            <a:spLocks noGrp="1"/>
          </p:cNvSpPr>
          <p:nvPr>
            <p:ph type="body" idx="1"/>
          </p:nvPr>
        </p:nvSpPr>
        <p:spPr bwMode="auto"/>
        <p:txBody>
          <a:bodyPr/>
          <a:lstStyle/>
          <a:p>
            <a:pPr>
              <a:defRPr/>
            </a:pPr>
            <a:endParaRPr/>
          </a:p>
        </p:txBody>
      </p:sp>
      <p:sp>
        <p:nvSpPr>
          <p:cNvPr id="495938645" name="Slide Number Placeholder 3"/>
          <p:cNvSpPr>
            <a:spLocks noGrp="1"/>
          </p:cNvSpPr>
          <p:nvPr>
            <p:ph type="sldNum" sz="quarter" idx="10"/>
          </p:nvPr>
        </p:nvSpPr>
        <p:spPr bwMode="auto"/>
        <p:txBody>
          <a:bodyPr/>
          <a:lstStyle/>
          <a:p>
            <a:pPr>
              <a:defRPr/>
            </a:pPr>
            <a:fld id="{84986C80-8934-02A1-7E31-1C7DF006D673}" type="slidenum">
              <a:rPr/>
              <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26519677" name="Slide Image Placeholder 1"/>
          <p:cNvSpPr>
            <a:spLocks noChangeAspect="1" noGrp="1" noRot="1"/>
          </p:cNvSpPr>
          <p:nvPr>
            <p:ph type="sldImg"/>
          </p:nvPr>
        </p:nvSpPr>
        <p:spPr bwMode="auto"/>
      </p:sp>
      <p:sp>
        <p:nvSpPr>
          <p:cNvPr id="388796089" name="Notes Placeholder 2"/>
          <p:cNvSpPr>
            <a:spLocks noGrp="1"/>
          </p:cNvSpPr>
          <p:nvPr>
            <p:ph type="body" idx="1"/>
          </p:nvPr>
        </p:nvSpPr>
        <p:spPr bwMode="auto"/>
        <p:txBody>
          <a:bodyPr/>
          <a:lstStyle/>
          <a:p>
            <a:pPr>
              <a:defRPr/>
            </a:pPr>
            <a:endParaRPr/>
          </a:p>
        </p:txBody>
      </p:sp>
      <p:sp>
        <p:nvSpPr>
          <p:cNvPr id="1077887071" name="Slide Number Placeholder 3"/>
          <p:cNvSpPr>
            <a:spLocks noGrp="1"/>
          </p:cNvSpPr>
          <p:nvPr>
            <p:ph type="sldNum" sz="quarter" idx="10"/>
          </p:nvPr>
        </p:nvSpPr>
        <p:spPr bwMode="auto"/>
        <p:txBody>
          <a:bodyPr/>
          <a:lstStyle/>
          <a:p>
            <a:pPr>
              <a:defRPr/>
            </a:pPr>
            <a:fld id="{6F5DE67A-688E-F26E-2669-109A6FADCB23}" type="slidenum">
              <a:rPr/>
              <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04086949" name="Slide Image Placeholder 1"/>
          <p:cNvSpPr>
            <a:spLocks noChangeAspect="1" noGrp="1" noRot="1"/>
          </p:cNvSpPr>
          <p:nvPr>
            <p:ph type="sldImg"/>
          </p:nvPr>
        </p:nvSpPr>
        <p:spPr bwMode="auto"/>
      </p:sp>
      <p:sp>
        <p:nvSpPr>
          <p:cNvPr id="297606379" name="Notes Placeholder 2"/>
          <p:cNvSpPr>
            <a:spLocks noGrp="1"/>
          </p:cNvSpPr>
          <p:nvPr>
            <p:ph type="body" idx="1"/>
          </p:nvPr>
        </p:nvSpPr>
        <p:spPr bwMode="auto"/>
        <p:txBody>
          <a:bodyPr/>
          <a:lstStyle/>
          <a:p>
            <a:pPr>
              <a:defRPr/>
            </a:pPr>
            <a:endParaRPr/>
          </a:p>
        </p:txBody>
      </p:sp>
      <p:sp>
        <p:nvSpPr>
          <p:cNvPr id="1832295272" name="Slide Number Placeholder 3"/>
          <p:cNvSpPr>
            <a:spLocks noGrp="1"/>
          </p:cNvSpPr>
          <p:nvPr>
            <p:ph type="sldNum" sz="quarter" idx="10"/>
          </p:nvPr>
        </p:nvSpPr>
        <p:spPr bwMode="auto"/>
        <p:txBody>
          <a:bodyPr/>
          <a:lstStyle/>
          <a:p>
            <a:pPr>
              <a:defRPr/>
            </a:pPr>
            <a:fld id="{D46D16AA-F566-93B2-7AA2-490C16143A1A}" type="slidenum">
              <a:rPr/>
              <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10454790" name="Slide Image Placeholder 1"/>
          <p:cNvSpPr>
            <a:spLocks noChangeAspect="1" noGrp="1" noRot="1"/>
          </p:cNvSpPr>
          <p:nvPr>
            <p:ph type="sldImg"/>
          </p:nvPr>
        </p:nvSpPr>
        <p:spPr bwMode="auto"/>
      </p:sp>
      <p:sp>
        <p:nvSpPr>
          <p:cNvPr id="1910649403" name="Notes Placeholder 2"/>
          <p:cNvSpPr>
            <a:spLocks noGrp="1"/>
          </p:cNvSpPr>
          <p:nvPr>
            <p:ph type="body" idx="1"/>
          </p:nvPr>
        </p:nvSpPr>
        <p:spPr bwMode="auto"/>
        <p:txBody>
          <a:bodyPr/>
          <a:lstStyle/>
          <a:p>
            <a:pPr>
              <a:defRPr/>
            </a:pPr>
            <a:endParaRPr/>
          </a:p>
        </p:txBody>
      </p:sp>
      <p:sp>
        <p:nvSpPr>
          <p:cNvPr id="152476029" name="Slide Number Placeholder 3"/>
          <p:cNvSpPr>
            <a:spLocks noGrp="1"/>
          </p:cNvSpPr>
          <p:nvPr>
            <p:ph type="sldNum" sz="quarter" idx="10"/>
          </p:nvPr>
        </p:nvSpPr>
        <p:spPr bwMode="auto"/>
        <p:txBody>
          <a:bodyPr/>
          <a:lstStyle/>
          <a:p>
            <a:pPr>
              <a:defRPr/>
            </a:pPr>
            <a:fld id="{EC34922C-A776-6669-FD43-8A7EBC0DCE17}" type="slidenum">
              <a:rPr/>
              <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90036595" name="Slide Image Placeholder 1"/>
          <p:cNvSpPr>
            <a:spLocks noChangeAspect="1" noGrp="1" noRot="1"/>
          </p:cNvSpPr>
          <p:nvPr>
            <p:ph type="sldImg"/>
          </p:nvPr>
        </p:nvSpPr>
        <p:spPr bwMode="auto"/>
      </p:sp>
      <p:sp>
        <p:nvSpPr>
          <p:cNvPr id="1708192452" name="Notes Placeholder 2"/>
          <p:cNvSpPr>
            <a:spLocks noGrp="1"/>
          </p:cNvSpPr>
          <p:nvPr>
            <p:ph type="body" idx="1"/>
          </p:nvPr>
        </p:nvSpPr>
        <p:spPr bwMode="auto"/>
        <p:txBody>
          <a:bodyPr/>
          <a:lstStyle/>
          <a:p>
            <a:pPr>
              <a:defRPr/>
            </a:pPr>
            <a:endParaRPr/>
          </a:p>
        </p:txBody>
      </p:sp>
      <p:sp>
        <p:nvSpPr>
          <p:cNvPr id="318202744" name="Slide Number Placeholder 3"/>
          <p:cNvSpPr>
            <a:spLocks noGrp="1"/>
          </p:cNvSpPr>
          <p:nvPr>
            <p:ph type="sldNum" sz="quarter" idx="10"/>
          </p:nvPr>
        </p:nvSpPr>
        <p:spPr bwMode="auto"/>
        <p:txBody>
          <a:bodyPr/>
          <a:lstStyle/>
          <a:p>
            <a:pPr>
              <a:defRPr/>
            </a:pPr>
            <a:fld id="{B676713C-8691-7FA4-F839-2212DD13E2C9}" type="slidenum">
              <a:rPr/>
              <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83675467" name="Slide Image Placeholder 1"/>
          <p:cNvSpPr>
            <a:spLocks noChangeAspect="1" noGrp="1" noRot="1"/>
          </p:cNvSpPr>
          <p:nvPr>
            <p:ph type="sldImg"/>
          </p:nvPr>
        </p:nvSpPr>
        <p:spPr bwMode="auto"/>
      </p:sp>
      <p:sp>
        <p:nvSpPr>
          <p:cNvPr id="1592264298" name="Notes Placeholder 2"/>
          <p:cNvSpPr>
            <a:spLocks noGrp="1"/>
          </p:cNvSpPr>
          <p:nvPr>
            <p:ph type="body" idx="1"/>
          </p:nvPr>
        </p:nvSpPr>
        <p:spPr bwMode="auto"/>
        <p:txBody>
          <a:bodyPr/>
          <a:lstStyle/>
          <a:p>
            <a:pPr>
              <a:defRPr/>
            </a:pPr>
            <a:endParaRPr/>
          </a:p>
        </p:txBody>
      </p:sp>
      <p:sp>
        <p:nvSpPr>
          <p:cNvPr id="1626063166" name="Slide Number Placeholder 3"/>
          <p:cNvSpPr>
            <a:spLocks noGrp="1"/>
          </p:cNvSpPr>
          <p:nvPr>
            <p:ph type="sldNum" sz="quarter" idx="10"/>
          </p:nvPr>
        </p:nvSpPr>
        <p:spPr bwMode="auto"/>
        <p:txBody>
          <a:bodyPr/>
          <a:lstStyle/>
          <a:p>
            <a:pPr>
              <a:defRPr/>
            </a:pPr>
            <a:fld id="{FF5A967E-DB5C-B5C1-BB81-06DE308D1FA4}" type="slidenum">
              <a:rPr/>
              <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59983799" name="Slide Image Placeholder 1"/>
          <p:cNvSpPr>
            <a:spLocks noChangeAspect="1" noGrp="1" noRot="1"/>
          </p:cNvSpPr>
          <p:nvPr>
            <p:ph type="sldImg"/>
          </p:nvPr>
        </p:nvSpPr>
        <p:spPr bwMode="auto"/>
      </p:sp>
      <p:sp>
        <p:nvSpPr>
          <p:cNvPr id="1426085922" name="Notes Placeholder 2"/>
          <p:cNvSpPr>
            <a:spLocks noGrp="1"/>
          </p:cNvSpPr>
          <p:nvPr>
            <p:ph type="body" idx="1"/>
          </p:nvPr>
        </p:nvSpPr>
        <p:spPr bwMode="auto"/>
        <p:txBody>
          <a:bodyPr/>
          <a:lstStyle/>
          <a:p>
            <a:pPr>
              <a:defRPr/>
            </a:pPr>
            <a:endParaRPr/>
          </a:p>
        </p:txBody>
      </p:sp>
      <p:sp>
        <p:nvSpPr>
          <p:cNvPr id="1104181238" name="Slide Number Placeholder 3"/>
          <p:cNvSpPr>
            <a:spLocks noGrp="1"/>
          </p:cNvSpPr>
          <p:nvPr>
            <p:ph type="sldNum" sz="quarter" idx="10"/>
          </p:nvPr>
        </p:nvSpPr>
        <p:spPr bwMode="auto"/>
        <p:txBody>
          <a:bodyPr/>
          <a:lstStyle/>
          <a:p>
            <a:pPr>
              <a:defRPr/>
            </a:pPr>
            <a:fld id="{E5CFCEBD-59F2-7830-A828-E0FD218E2E46}" type="slidenum">
              <a:rPr/>
              <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64214267" name="Slide Image Placeholder 1"/>
          <p:cNvSpPr>
            <a:spLocks noChangeAspect="1" noGrp="1" noRot="1"/>
          </p:cNvSpPr>
          <p:nvPr>
            <p:ph type="sldImg"/>
          </p:nvPr>
        </p:nvSpPr>
        <p:spPr bwMode="auto"/>
      </p:sp>
      <p:sp>
        <p:nvSpPr>
          <p:cNvPr id="1711981849" name="Notes Placeholder 2"/>
          <p:cNvSpPr>
            <a:spLocks noGrp="1"/>
          </p:cNvSpPr>
          <p:nvPr>
            <p:ph type="body" idx="1"/>
          </p:nvPr>
        </p:nvSpPr>
        <p:spPr bwMode="auto"/>
        <p:txBody>
          <a:bodyPr/>
          <a:lstStyle/>
          <a:p>
            <a:pPr>
              <a:defRPr/>
            </a:pPr>
            <a:endParaRPr/>
          </a:p>
        </p:txBody>
      </p:sp>
      <p:sp>
        <p:nvSpPr>
          <p:cNvPr id="210475091" name="Slide Number Placeholder 3"/>
          <p:cNvSpPr>
            <a:spLocks noGrp="1"/>
          </p:cNvSpPr>
          <p:nvPr>
            <p:ph type="sldNum" sz="quarter" idx="10"/>
          </p:nvPr>
        </p:nvSpPr>
        <p:spPr bwMode="auto"/>
        <p:txBody>
          <a:bodyPr/>
          <a:lstStyle/>
          <a:p>
            <a:pPr>
              <a:defRPr/>
            </a:pPr>
            <a:fld id="{78386BA1-BBB6-941E-A2B1-FDF062AE870E}" type="slidenum">
              <a:rPr/>
              <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94270310" name="Slide Image Placeholder 1"/>
          <p:cNvSpPr>
            <a:spLocks noChangeAspect="1" noGrp="1" noRot="1"/>
          </p:cNvSpPr>
          <p:nvPr>
            <p:ph type="sldImg"/>
          </p:nvPr>
        </p:nvSpPr>
        <p:spPr bwMode="auto"/>
      </p:sp>
      <p:sp>
        <p:nvSpPr>
          <p:cNvPr id="79260041" name="Notes Placeholder 2"/>
          <p:cNvSpPr>
            <a:spLocks noGrp="1"/>
          </p:cNvSpPr>
          <p:nvPr>
            <p:ph type="body" idx="1"/>
          </p:nvPr>
        </p:nvSpPr>
        <p:spPr bwMode="auto"/>
        <p:txBody>
          <a:bodyPr/>
          <a:lstStyle/>
          <a:p>
            <a:pPr>
              <a:defRPr/>
            </a:pPr>
            <a:endParaRPr/>
          </a:p>
        </p:txBody>
      </p:sp>
      <p:sp>
        <p:nvSpPr>
          <p:cNvPr id="960756043" name="Slide Number Placeholder 3"/>
          <p:cNvSpPr>
            <a:spLocks noGrp="1"/>
          </p:cNvSpPr>
          <p:nvPr>
            <p:ph type="sldNum" sz="quarter" idx="10"/>
          </p:nvPr>
        </p:nvSpPr>
        <p:spPr bwMode="auto"/>
        <p:txBody>
          <a:bodyPr/>
          <a:lstStyle/>
          <a:p>
            <a:pPr>
              <a:defRPr/>
            </a:pPr>
            <a:fld id="{9364602B-FE9C-9B66-F3A8-D0D4B8E2B121}" type="slidenum">
              <a:rPr/>
              <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92337886" name="Slide Image Placeholder 1"/>
          <p:cNvSpPr>
            <a:spLocks noChangeAspect="1" noGrp="1" noRot="1"/>
          </p:cNvSpPr>
          <p:nvPr>
            <p:ph type="sldImg"/>
          </p:nvPr>
        </p:nvSpPr>
        <p:spPr bwMode="auto"/>
      </p:sp>
      <p:sp>
        <p:nvSpPr>
          <p:cNvPr id="1322879209" name="Notes Placeholder 2"/>
          <p:cNvSpPr>
            <a:spLocks noGrp="1"/>
          </p:cNvSpPr>
          <p:nvPr>
            <p:ph type="body" idx="1"/>
          </p:nvPr>
        </p:nvSpPr>
        <p:spPr bwMode="auto"/>
        <p:txBody>
          <a:bodyPr/>
          <a:lstStyle/>
          <a:p>
            <a:pPr>
              <a:defRPr/>
            </a:pPr>
            <a:endParaRPr/>
          </a:p>
        </p:txBody>
      </p:sp>
      <p:sp>
        <p:nvSpPr>
          <p:cNvPr id="1979831393" name="Slide Number Placeholder 3"/>
          <p:cNvSpPr>
            <a:spLocks noGrp="1"/>
          </p:cNvSpPr>
          <p:nvPr>
            <p:ph type="sldNum" sz="quarter" idx="10"/>
          </p:nvPr>
        </p:nvSpPr>
        <p:spPr bwMode="auto"/>
        <p:txBody>
          <a:bodyPr/>
          <a:lstStyle/>
          <a:p>
            <a:pPr>
              <a:defRPr/>
            </a:pPr>
            <a:fld id="{51C75A37-1AF2-78DC-020B-13868E35E477}" type="slidenum">
              <a:rPr/>
              <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45390899" name="Slide Image Placeholder 1"/>
          <p:cNvSpPr>
            <a:spLocks noChangeAspect="1" noGrp="1" noRot="1"/>
          </p:cNvSpPr>
          <p:nvPr>
            <p:ph type="sldImg"/>
          </p:nvPr>
        </p:nvSpPr>
        <p:spPr bwMode="auto"/>
      </p:sp>
      <p:sp>
        <p:nvSpPr>
          <p:cNvPr id="1678512304" name="Notes Placeholder 2"/>
          <p:cNvSpPr>
            <a:spLocks noGrp="1"/>
          </p:cNvSpPr>
          <p:nvPr>
            <p:ph type="body" idx="1"/>
          </p:nvPr>
        </p:nvSpPr>
        <p:spPr bwMode="auto"/>
        <p:txBody>
          <a:bodyPr/>
          <a:lstStyle/>
          <a:p>
            <a:pPr>
              <a:defRPr/>
            </a:pPr>
            <a:endParaRPr/>
          </a:p>
        </p:txBody>
      </p:sp>
      <p:sp>
        <p:nvSpPr>
          <p:cNvPr id="1799802936" name="Slide Number Placeholder 3"/>
          <p:cNvSpPr>
            <a:spLocks noGrp="1"/>
          </p:cNvSpPr>
          <p:nvPr>
            <p:ph type="sldNum" sz="quarter" idx="10"/>
          </p:nvPr>
        </p:nvSpPr>
        <p:spPr bwMode="auto"/>
        <p:txBody>
          <a:bodyPr/>
          <a:lstStyle/>
          <a:p>
            <a:pPr>
              <a:defRPr/>
            </a:pPr>
            <a:fld id="{187521CA-794D-4FBF-BBB2-5C148735C2D0}" type="slidenum">
              <a:rPr/>
              <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50398160" name="Slide Image Placeholder 1"/>
          <p:cNvSpPr>
            <a:spLocks noChangeAspect="1" noGrp="1" noRot="1"/>
          </p:cNvSpPr>
          <p:nvPr>
            <p:ph type="sldImg"/>
          </p:nvPr>
        </p:nvSpPr>
        <p:spPr bwMode="auto"/>
      </p:sp>
      <p:sp>
        <p:nvSpPr>
          <p:cNvPr id="1074725884" name="Notes Placeholder 2"/>
          <p:cNvSpPr>
            <a:spLocks noGrp="1"/>
          </p:cNvSpPr>
          <p:nvPr>
            <p:ph type="body" idx="1"/>
          </p:nvPr>
        </p:nvSpPr>
        <p:spPr bwMode="auto"/>
        <p:txBody>
          <a:bodyPr/>
          <a:lstStyle/>
          <a:p>
            <a:pPr>
              <a:defRPr/>
            </a:pPr>
            <a:endParaRPr/>
          </a:p>
        </p:txBody>
      </p:sp>
      <p:sp>
        <p:nvSpPr>
          <p:cNvPr id="1759043251" name="Slide Number Placeholder 3"/>
          <p:cNvSpPr>
            <a:spLocks noGrp="1"/>
          </p:cNvSpPr>
          <p:nvPr>
            <p:ph type="sldNum" sz="quarter" idx="10"/>
          </p:nvPr>
        </p:nvSpPr>
        <p:spPr bwMode="auto"/>
        <p:txBody>
          <a:bodyPr/>
          <a:lstStyle/>
          <a:p>
            <a:pPr>
              <a:defRPr/>
            </a:pPr>
            <a:fld id="{DCA27D03-2C06-9D0C-96D7-BBCE87C49094}" type="slidenum">
              <a:rPr/>
              <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23794863" name="Slide Image Placeholder 1"/>
          <p:cNvSpPr>
            <a:spLocks noChangeAspect="1" noGrp="1" noRot="1"/>
          </p:cNvSpPr>
          <p:nvPr>
            <p:ph type="sldImg"/>
          </p:nvPr>
        </p:nvSpPr>
        <p:spPr bwMode="auto"/>
      </p:sp>
      <p:sp>
        <p:nvSpPr>
          <p:cNvPr id="34955012" name="Notes Placeholder 2"/>
          <p:cNvSpPr>
            <a:spLocks noGrp="1"/>
          </p:cNvSpPr>
          <p:nvPr>
            <p:ph type="body" idx="1"/>
          </p:nvPr>
        </p:nvSpPr>
        <p:spPr bwMode="auto"/>
        <p:txBody>
          <a:bodyPr/>
          <a:lstStyle/>
          <a:p>
            <a:pPr>
              <a:defRPr/>
            </a:pPr>
            <a:endParaRPr/>
          </a:p>
        </p:txBody>
      </p:sp>
      <p:sp>
        <p:nvSpPr>
          <p:cNvPr id="1336878307" name="Slide Number Placeholder 3"/>
          <p:cNvSpPr>
            <a:spLocks noGrp="1"/>
          </p:cNvSpPr>
          <p:nvPr>
            <p:ph type="sldNum" sz="quarter" idx="10"/>
          </p:nvPr>
        </p:nvSpPr>
        <p:spPr bwMode="auto"/>
        <p:txBody>
          <a:bodyPr/>
          <a:lstStyle/>
          <a:p>
            <a:pPr>
              <a:defRPr/>
            </a:pPr>
            <a:fld id="{AA7F228C-797F-DFAB-E8FC-D004AB6DBE92}" type="slidenum">
              <a:rPr/>
              <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13786350" name="Slide Image Placeholder 1"/>
          <p:cNvSpPr>
            <a:spLocks noChangeAspect="1" noGrp="1" noRot="1"/>
          </p:cNvSpPr>
          <p:nvPr>
            <p:ph type="sldImg"/>
          </p:nvPr>
        </p:nvSpPr>
        <p:spPr bwMode="auto"/>
      </p:sp>
      <p:sp>
        <p:nvSpPr>
          <p:cNvPr id="1192384060" name="Notes Placeholder 2"/>
          <p:cNvSpPr>
            <a:spLocks noGrp="1"/>
          </p:cNvSpPr>
          <p:nvPr>
            <p:ph type="body" idx="1"/>
          </p:nvPr>
        </p:nvSpPr>
        <p:spPr bwMode="auto"/>
        <p:txBody>
          <a:bodyPr/>
          <a:lstStyle/>
          <a:p>
            <a:pPr>
              <a:defRPr/>
            </a:pPr>
            <a:endParaRPr/>
          </a:p>
        </p:txBody>
      </p:sp>
      <p:sp>
        <p:nvSpPr>
          <p:cNvPr id="595094034" name="Slide Number Placeholder 3"/>
          <p:cNvSpPr>
            <a:spLocks noGrp="1"/>
          </p:cNvSpPr>
          <p:nvPr>
            <p:ph type="sldNum" sz="quarter" idx="10"/>
          </p:nvPr>
        </p:nvSpPr>
        <p:spPr bwMode="auto"/>
        <p:txBody>
          <a:bodyPr/>
          <a:lstStyle/>
          <a:p>
            <a:pPr>
              <a:defRPr/>
            </a:pPr>
            <a:fld id="{14316108-62AE-E2AD-6BEC-8C26FE3FF533}" type="slidenum">
              <a:rPr/>
              <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92859821" name="Slide Image Placeholder 1"/>
          <p:cNvSpPr>
            <a:spLocks noChangeAspect="1" noGrp="1" noRot="1"/>
          </p:cNvSpPr>
          <p:nvPr>
            <p:ph type="sldImg"/>
          </p:nvPr>
        </p:nvSpPr>
        <p:spPr bwMode="auto"/>
      </p:sp>
      <p:sp>
        <p:nvSpPr>
          <p:cNvPr id="538155047" name="Notes Placeholder 2"/>
          <p:cNvSpPr>
            <a:spLocks noGrp="1"/>
          </p:cNvSpPr>
          <p:nvPr>
            <p:ph type="body" idx="1"/>
          </p:nvPr>
        </p:nvSpPr>
        <p:spPr bwMode="auto"/>
        <p:txBody>
          <a:bodyPr/>
          <a:lstStyle/>
          <a:p>
            <a:pPr>
              <a:defRPr/>
            </a:pPr>
            <a:endParaRPr/>
          </a:p>
        </p:txBody>
      </p:sp>
      <p:sp>
        <p:nvSpPr>
          <p:cNvPr id="1139943706" name="Slide Number Placeholder 3"/>
          <p:cNvSpPr>
            <a:spLocks noGrp="1"/>
          </p:cNvSpPr>
          <p:nvPr>
            <p:ph type="sldNum" sz="quarter" idx="10"/>
          </p:nvPr>
        </p:nvSpPr>
        <p:spPr bwMode="auto"/>
        <p:txBody>
          <a:bodyPr/>
          <a:lstStyle/>
          <a:p>
            <a:pPr>
              <a:defRPr/>
            </a:pPr>
            <a:fld id="{0EC1E24F-878C-71CA-59AF-2AB343EA5B54}" type="slidenum">
              <a:rPr/>
              <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1337111" name="Slide Image Placeholder 1"/>
          <p:cNvSpPr>
            <a:spLocks noChangeAspect="1" noGrp="1" noRot="1"/>
          </p:cNvSpPr>
          <p:nvPr>
            <p:ph type="sldImg"/>
          </p:nvPr>
        </p:nvSpPr>
        <p:spPr bwMode="auto"/>
      </p:sp>
      <p:sp>
        <p:nvSpPr>
          <p:cNvPr id="1851885892" name="Notes Placeholder 2"/>
          <p:cNvSpPr>
            <a:spLocks noGrp="1"/>
          </p:cNvSpPr>
          <p:nvPr>
            <p:ph type="body" idx="1"/>
          </p:nvPr>
        </p:nvSpPr>
        <p:spPr bwMode="auto"/>
        <p:txBody>
          <a:bodyPr/>
          <a:lstStyle/>
          <a:p>
            <a:pPr>
              <a:defRPr/>
            </a:pPr>
            <a:endParaRPr/>
          </a:p>
        </p:txBody>
      </p:sp>
      <p:sp>
        <p:nvSpPr>
          <p:cNvPr id="1306626351" name="Slide Number Placeholder 3"/>
          <p:cNvSpPr>
            <a:spLocks noGrp="1"/>
          </p:cNvSpPr>
          <p:nvPr>
            <p:ph type="sldNum" sz="quarter" idx="10"/>
          </p:nvPr>
        </p:nvSpPr>
        <p:spPr bwMode="auto"/>
        <p:txBody>
          <a:bodyPr/>
          <a:lstStyle/>
          <a:p>
            <a:pPr>
              <a:defRPr/>
            </a:pPr>
            <a:fld id="{C911A134-3A6B-F21A-3585-5CC292E13234}" type="slidenum">
              <a:rPr/>
              <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45376420" name="Slide Image Placeholder 1"/>
          <p:cNvSpPr>
            <a:spLocks noChangeAspect="1" noGrp="1" noRot="1"/>
          </p:cNvSpPr>
          <p:nvPr>
            <p:ph type="sldImg"/>
          </p:nvPr>
        </p:nvSpPr>
        <p:spPr bwMode="auto"/>
      </p:sp>
      <p:sp>
        <p:nvSpPr>
          <p:cNvPr id="1465445134" name="Notes Placeholder 2"/>
          <p:cNvSpPr>
            <a:spLocks noGrp="1"/>
          </p:cNvSpPr>
          <p:nvPr>
            <p:ph type="body" idx="1"/>
          </p:nvPr>
        </p:nvSpPr>
        <p:spPr bwMode="auto"/>
        <p:txBody>
          <a:bodyPr/>
          <a:lstStyle/>
          <a:p>
            <a:pPr>
              <a:defRPr/>
            </a:pPr>
            <a:endParaRPr/>
          </a:p>
        </p:txBody>
      </p:sp>
      <p:sp>
        <p:nvSpPr>
          <p:cNvPr id="603598258" name="Slide Number Placeholder 3"/>
          <p:cNvSpPr>
            <a:spLocks noGrp="1"/>
          </p:cNvSpPr>
          <p:nvPr>
            <p:ph type="sldNum" sz="quarter" idx="10"/>
          </p:nvPr>
        </p:nvSpPr>
        <p:spPr bwMode="auto"/>
        <p:txBody>
          <a:bodyPr/>
          <a:lstStyle/>
          <a:p>
            <a:pPr>
              <a:defRPr/>
            </a:pPr>
            <a:fld id="{0DBC9B55-8D5A-0767-9DFC-64043F217B0A}" type="slidenum">
              <a:rPr/>
              <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00462085" name="Slide Image Placeholder 1"/>
          <p:cNvSpPr>
            <a:spLocks noChangeAspect="1" noGrp="1" noRot="1"/>
          </p:cNvSpPr>
          <p:nvPr>
            <p:ph type="sldImg"/>
          </p:nvPr>
        </p:nvSpPr>
        <p:spPr bwMode="auto"/>
      </p:sp>
      <p:sp>
        <p:nvSpPr>
          <p:cNvPr id="719073890" name="Notes Placeholder 2"/>
          <p:cNvSpPr>
            <a:spLocks noGrp="1"/>
          </p:cNvSpPr>
          <p:nvPr>
            <p:ph type="body" idx="1"/>
          </p:nvPr>
        </p:nvSpPr>
        <p:spPr bwMode="auto"/>
        <p:txBody>
          <a:bodyPr/>
          <a:lstStyle/>
          <a:p>
            <a:pPr>
              <a:defRPr/>
            </a:pPr>
            <a:endParaRPr/>
          </a:p>
        </p:txBody>
      </p:sp>
      <p:sp>
        <p:nvSpPr>
          <p:cNvPr id="751533948" name="Slide Number Placeholder 3"/>
          <p:cNvSpPr>
            <a:spLocks noGrp="1"/>
          </p:cNvSpPr>
          <p:nvPr>
            <p:ph type="sldNum" sz="quarter" idx="10"/>
          </p:nvPr>
        </p:nvSpPr>
        <p:spPr bwMode="auto"/>
        <p:txBody>
          <a:bodyPr/>
          <a:lstStyle/>
          <a:p>
            <a:pPr>
              <a:defRPr/>
            </a:pPr>
            <a:fld id="{670F8CF4-FE52-AA0D-3525-7A42BE477FC5}" type="slidenum">
              <a:rPr/>
              <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29258549" name="Slide Image Placeholder 1"/>
          <p:cNvSpPr>
            <a:spLocks noChangeAspect="1" noGrp="1" noRot="1"/>
          </p:cNvSpPr>
          <p:nvPr>
            <p:ph type="sldImg"/>
          </p:nvPr>
        </p:nvSpPr>
        <p:spPr bwMode="auto"/>
      </p:sp>
      <p:sp>
        <p:nvSpPr>
          <p:cNvPr id="2095536218" name="Notes Placeholder 2"/>
          <p:cNvSpPr>
            <a:spLocks noGrp="1"/>
          </p:cNvSpPr>
          <p:nvPr>
            <p:ph type="body" idx="1"/>
          </p:nvPr>
        </p:nvSpPr>
        <p:spPr bwMode="auto"/>
        <p:txBody>
          <a:bodyPr/>
          <a:lstStyle/>
          <a:p>
            <a:pPr>
              <a:defRPr/>
            </a:pPr>
            <a:endParaRPr/>
          </a:p>
        </p:txBody>
      </p:sp>
      <p:sp>
        <p:nvSpPr>
          <p:cNvPr id="710071389" name="Slide Number Placeholder 3"/>
          <p:cNvSpPr>
            <a:spLocks noGrp="1"/>
          </p:cNvSpPr>
          <p:nvPr>
            <p:ph type="sldNum" sz="quarter" idx="10"/>
          </p:nvPr>
        </p:nvSpPr>
        <p:spPr bwMode="auto"/>
        <p:txBody>
          <a:bodyPr/>
          <a:lstStyle/>
          <a:p>
            <a:pPr>
              <a:defRPr/>
            </a:pPr>
            <a:fld id="{FE491CD0-15B1-4A72-D1F0-6751AB5DAF40}"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26539249" name="Slide Image Placeholder 1"/>
          <p:cNvSpPr>
            <a:spLocks noChangeAspect="1" noGrp="1" noRot="1"/>
          </p:cNvSpPr>
          <p:nvPr>
            <p:ph type="sldImg"/>
          </p:nvPr>
        </p:nvSpPr>
        <p:spPr bwMode="auto"/>
      </p:sp>
      <p:sp>
        <p:nvSpPr>
          <p:cNvPr id="1804434517" name="Notes Placeholder 2"/>
          <p:cNvSpPr>
            <a:spLocks noGrp="1"/>
          </p:cNvSpPr>
          <p:nvPr>
            <p:ph type="body" idx="1"/>
          </p:nvPr>
        </p:nvSpPr>
        <p:spPr bwMode="auto"/>
        <p:txBody>
          <a:bodyPr/>
          <a:lstStyle/>
          <a:p>
            <a:pPr>
              <a:defRPr/>
            </a:pPr>
            <a:endParaRPr/>
          </a:p>
        </p:txBody>
      </p:sp>
      <p:sp>
        <p:nvSpPr>
          <p:cNvPr id="260866803" name="Slide Number Placeholder 3"/>
          <p:cNvSpPr>
            <a:spLocks noGrp="1"/>
          </p:cNvSpPr>
          <p:nvPr>
            <p:ph type="sldNum" sz="quarter" idx="10"/>
          </p:nvPr>
        </p:nvSpPr>
        <p:spPr bwMode="auto"/>
        <p:txBody>
          <a:bodyPr/>
          <a:lstStyle/>
          <a:p>
            <a:pPr>
              <a:defRPr/>
            </a:pPr>
            <a:fld id="{7D69D011-5B97-DB81-9B13-12D2686E7141}" type="slidenum">
              <a:rPr/>
              <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31955094" name="Slide Image Placeholder 1"/>
          <p:cNvSpPr>
            <a:spLocks noChangeAspect="1" noGrp="1" noRot="1"/>
          </p:cNvSpPr>
          <p:nvPr>
            <p:ph type="sldImg"/>
          </p:nvPr>
        </p:nvSpPr>
        <p:spPr bwMode="auto"/>
      </p:sp>
      <p:sp>
        <p:nvSpPr>
          <p:cNvPr id="156912851" name="Notes Placeholder 2"/>
          <p:cNvSpPr>
            <a:spLocks noGrp="1"/>
          </p:cNvSpPr>
          <p:nvPr>
            <p:ph type="body" idx="1"/>
          </p:nvPr>
        </p:nvSpPr>
        <p:spPr bwMode="auto"/>
        <p:txBody>
          <a:bodyPr/>
          <a:lstStyle/>
          <a:p>
            <a:pPr>
              <a:defRPr/>
            </a:pPr>
            <a:endParaRPr/>
          </a:p>
        </p:txBody>
      </p:sp>
      <p:sp>
        <p:nvSpPr>
          <p:cNvPr id="1392767406" name="Slide Number Placeholder 3"/>
          <p:cNvSpPr>
            <a:spLocks noGrp="1"/>
          </p:cNvSpPr>
          <p:nvPr>
            <p:ph type="sldNum" sz="quarter" idx="10"/>
          </p:nvPr>
        </p:nvSpPr>
        <p:spPr bwMode="auto"/>
        <p:txBody>
          <a:bodyPr/>
          <a:lstStyle/>
          <a:p>
            <a:pPr>
              <a:defRPr/>
            </a:pPr>
            <a:fld id="{61492640-733A-A0D6-A82D-6D5D411DDA19}" type="slidenum">
              <a:rPr/>
              <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43469125" name="Slide Image Placeholder 1"/>
          <p:cNvSpPr>
            <a:spLocks noChangeAspect="1" noGrp="1" noRot="1"/>
          </p:cNvSpPr>
          <p:nvPr>
            <p:ph type="sldImg"/>
          </p:nvPr>
        </p:nvSpPr>
        <p:spPr bwMode="auto"/>
      </p:sp>
      <p:sp>
        <p:nvSpPr>
          <p:cNvPr id="1052918348" name="Notes Placeholder 2"/>
          <p:cNvSpPr>
            <a:spLocks noGrp="1"/>
          </p:cNvSpPr>
          <p:nvPr>
            <p:ph type="body" idx="1"/>
          </p:nvPr>
        </p:nvSpPr>
        <p:spPr bwMode="auto"/>
        <p:txBody>
          <a:bodyPr/>
          <a:lstStyle/>
          <a:p>
            <a:pPr>
              <a:defRPr/>
            </a:pPr>
            <a:endParaRPr/>
          </a:p>
        </p:txBody>
      </p:sp>
      <p:sp>
        <p:nvSpPr>
          <p:cNvPr id="1577347576" name="Slide Number Placeholder 3"/>
          <p:cNvSpPr>
            <a:spLocks noGrp="1"/>
          </p:cNvSpPr>
          <p:nvPr>
            <p:ph type="sldNum" sz="quarter" idx="10"/>
          </p:nvPr>
        </p:nvSpPr>
        <p:spPr bwMode="auto"/>
        <p:txBody>
          <a:bodyPr/>
          <a:lstStyle/>
          <a:p>
            <a:pPr>
              <a:defRPr/>
            </a:pPr>
            <a:fld id="{B17AEEBF-D139-200B-2C6E-ADC05F1850D1}" type="slidenum">
              <a:rPr/>
              <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29193352" name="Slide Image Placeholder 1"/>
          <p:cNvSpPr>
            <a:spLocks noChangeAspect="1" noGrp="1" noRot="1"/>
          </p:cNvSpPr>
          <p:nvPr>
            <p:ph type="sldImg"/>
          </p:nvPr>
        </p:nvSpPr>
        <p:spPr bwMode="auto"/>
      </p:sp>
      <p:sp>
        <p:nvSpPr>
          <p:cNvPr id="747169332" name="Notes Placeholder 2"/>
          <p:cNvSpPr>
            <a:spLocks noGrp="1"/>
          </p:cNvSpPr>
          <p:nvPr>
            <p:ph type="body" idx="1"/>
          </p:nvPr>
        </p:nvSpPr>
        <p:spPr bwMode="auto"/>
        <p:txBody>
          <a:bodyPr/>
          <a:lstStyle/>
          <a:p>
            <a:pPr>
              <a:defRPr/>
            </a:pPr>
            <a:endParaRPr/>
          </a:p>
        </p:txBody>
      </p:sp>
      <p:sp>
        <p:nvSpPr>
          <p:cNvPr id="1922299660" name="Slide Number Placeholder 3"/>
          <p:cNvSpPr>
            <a:spLocks noGrp="1"/>
          </p:cNvSpPr>
          <p:nvPr>
            <p:ph type="sldNum" sz="quarter" idx="10"/>
          </p:nvPr>
        </p:nvSpPr>
        <p:spPr bwMode="auto"/>
        <p:txBody>
          <a:bodyPr/>
          <a:lstStyle/>
          <a:p>
            <a:pPr>
              <a:defRPr/>
            </a:pPr>
            <a:fld id="{C56E957E-6D1E-108C-55DC-9F9C8111B822}"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74607794" name="Slide Image Placeholder 1"/>
          <p:cNvSpPr>
            <a:spLocks noChangeAspect="1" noGrp="1" noRot="1"/>
          </p:cNvSpPr>
          <p:nvPr>
            <p:ph type="sldImg"/>
          </p:nvPr>
        </p:nvSpPr>
        <p:spPr bwMode="auto"/>
      </p:sp>
      <p:sp>
        <p:nvSpPr>
          <p:cNvPr id="1531026561" name="Notes Placeholder 2"/>
          <p:cNvSpPr>
            <a:spLocks noGrp="1"/>
          </p:cNvSpPr>
          <p:nvPr>
            <p:ph type="body" idx="1"/>
          </p:nvPr>
        </p:nvSpPr>
        <p:spPr bwMode="auto"/>
        <p:txBody>
          <a:bodyPr/>
          <a:lstStyle/>
          <a:p>
            <a:pPr>
              <a:defRPr/>
            </a:pPr>
            <a:endParaRPr/>
          </a:p>
        </p:txBody>
      </p:sp>
      <p:sp>
        <p:nvSpPr>
          <p:cNvPr id="2090618339" name="Slide Number Placeholder 3"/>
          <p:cNvSpPr>
            <a:spLocks noGrp="1"/>
          </p:cNvSpPr>
          <p:nvPr>
            <p:ph type="sldNum" sz="quarter" idx="10"/>
          </p:nvPr>
        </p:nvSpPr>
        <p:spPr bwMode="auto"/>
        <p:txBody>
          <a:bodyPr/>
          <a:lstStyle/>
          <a:p>
            <a:pPr>
              <a:defRPr/>
            </a:pPr>
            <a:fld id="{B72AB385-6076-A87D-569E-31DAFF21B900}" type="slidenum">
              <a:rPr/>
              <a:t/>
            </a:fld>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48552448" name="Title 1"/>
          <p:cNvSpPr>
            <a:spLocks noGrp="1"/>
          </p:cNvSpPr>
          <p:nvPr>
            <p:ph type="ctrTitle"/>
          </p:nvPr>
        </p:nvSpPr>
        <p:spPr bwMode="auto">
          <a:xfrm>
            <a:off x="685800" y="2130425"/>
            <a:ext cx="7772400" cy="1470025"/>
          </a:xfrm>
        </p:spPr>
        <p:txBody>
          <a:bodyPr/>
          <a:lstStyle/>
          <a:p>
            <a:pPr>
              <a:defRPr/>
            </a:pPr>
            <a:r>
              <a:rPr lang="en-US"/>
              <a:t>Click to edit Master title style</a:t>
            </a:r>
            <a:endParaRPr lang="en-US"/>
          </a:p>
        </p:txBody>
      </p:sp>
      <p:sp>
        <p:nvSpPr>
          <p:cNvPr id="1403390579"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lang="en-US"/>
          </a:p>
        </p:txBody>
      </p:sp>
      <p:sp>
        <p:nvSpPr>
          <p:cNvPr id="1897514379"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423272412" name="Footer Placeholder 4"/>
          <p:cNvSpPr>
            <a:spLocks noGrp="1"/>
          </p:cNvSpPr>
          <p:nvPr>
            <p:ph type="ftr" sz="quarter" idx="11"/>
          </p:nvPr>
        </p:nvSpPr>
        <p:spPr bwMode="auto"/>
        <p:txBody>
          <a:bodyPr/>
          <a:lstStyle/>
          <a:p>
            <a:pPr>
              <a:defRPr/>
            </a:pPr>
            <a:endParaRPr lang="en-US"/>
          </a:p>
        </p:txBody>
      </p:sp>
      <p:sp>
        <p:nvSpPr>
          <p:cNvPr id="2145829977"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1366525271" name="Title 1"/>
          <p:cNvSpPr>
            <a:spLocks noGrp="1"/>
          </p:cNvSpPr>
          <p:nvPr>
            <p:ph type="title"/>
          </p:nvPr>
        </p:nvSpPr>
        <p:spPr bwMode="auto"/>
        <p:txBody>
          <a:bodyPr/>
          <a:lstStyle/>
          <a:p>
            <a:pPr>
              <a:defRPr/>
            </a:pPr>
            <a:r>
              <a:rPr lang="en-US"/>
              <a:t>Click to edit Master title style</a:t>
            </a:r>
            <a:endParaRPr lang="en-US"/>
          </a:p>
        </p:txBody>
      </p:sp>
      <p:sp>
        <p:nvSpPr>
          <p:cNvPr id="17468092"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267298532"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157218595" name="Footer Placeholder 4"/>
          <p:cNvSpPr>
            <a:spLocks noGrp="1"/>
          </p:cNvSpPr>
          <p:nvPr>
            <p:ph type="ftr" sz="quarter" idx="11"/>
          </p:nvPr>
        </p:nvSpPr>
        <p:spPr bwMode="auto"/>
        <p:txBody>
          <a:bodyPr/>
          <a:lstStyle/>
          <a:p>
            <a:pPr>
              <a:defRPr/>
            </a:pPr>
            <a:endParaRPr lang="en-US"/>
          </a:p>
        </p:txBody>
      </p:sp>
      <p:sp>
        <p:nvSpPr>
          <p:cNvPr id="1375522067"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1815061464"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lang="en-US"/>
          </a:p>
        </p:txBody>
      </p:sp>
      <p:sp>
        <p:nvSpPr>
          <p:cNvPr id="208486495"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71277037"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432129165" name="Footer Placeholder 4"/>
          <p:cNvSpPr>
            <a:spLocks noGrp="1"/>
          </p:cNvSpPr>
          <p:nvPr>
            <p:ph type="ftr" sz="quarter" idx="11"/>
          </p:nvPr>
        </p:nvSpPr>
        <p:spPr bwMode="auto"/>
        <p:txBody>
          <a:bodyPr/>
          <a:lstStyle/>
          <a:p>
            <a:pPr>
              <a:defRPr/>
            </a:pPr>
            <a:endParaRPr lang="en-US"/>
          </a:p>
        </p:txBody>
      </p:sp>
      <p:sp>
        <p:nvSpPr>
          <p:cNvPr id="912081655"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1124217422" name="Title 1"/>
          <p:cNvSpPr>
            <a:spLocks noGrp="1"/>
          </p:cNvSpPr>
          <p:nvPr>
            <p:ph type="title"/>
          </p:nvPr>
        </p:nvSpPr>
        <p:spPr bwMode="auto"/>
        <p:txBody>
          <a:bodyPr/>
          <a:lstStyle/>
          <a:p>
            <a:pPr>
              <a:defRPr/>
            </a:pPr>
            <a:r>
              <a:rPr lang="en-US"/>
              <a:t>Click to edit Master title style</a:t>
            </a:r>
            <a:endParaRPr lang="en-US"/>
          </a:p>
        </p:txBody>
      </p:sp>
      <p:sp>
        <p:nvSpPr>
          <p:cNvPr id="824634997"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801154335"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304290752" name="Footer Placeholder 4"/>
          <p:cNvSpPr>
            <a:spLocks noGrp="1"/>
          </p:cNvSpPr>
          <p:nvPr>
            <p:ph type="ftr" sz="quarter" idx="11"/>
          </p:nvPr>
        </p:nvSpPr>
        <p:spPr bwMode="auto"/>
        <p:txBody>
          <a:bodyPr/>
          <a:lstStyle/>
          <a:p>
            <a:pPr>
              <a:defRPr/>
            </a:pPr>
            <a:endParaRPr lang="en-US"/>
          </a:p>
        </p:txBody>
      </p:sp>
      <p:sp>
        <p:nvSpPr>
          <p:cNvPr id="451675278"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776409380"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lang="en-US"/>
          </a:p>
        </p:txBody>
      </p:sp>
      <p:sp>
        <p:nvSpPr>
          <p:cNvPr id="1315940984"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1526371045"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781353677" name="Footer Placeholder 4"/>
          <p:cNvSpPr>
            <a:spLocks noGrp="1"/>
          </p:cNvSpPr>
          <p:nvPr>
            <p:ph type="ftr" sz="quarter" idx="11"/>
          </p:nvPr>
        </p:nvSpPr>
        <p:spPr bwMode="auto"/>
        <p:txBody>
          <a:bodyPr/>
          <a:lstStyle/>
          <a:p>
            <a:pPr>
              <a:defRPr/>
            </a:pPr>
            <a:endParaRPr lang="en-US"/>
          </a:p>
        </p:txBody>
      </p:sp>
      <p:sp>
        <p:nvSpPr>
          <p:cNvPr id="1619936694"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1431083053" name="Title 1"/>
          <p:cNvSpPr>
            <a:spLocks noGrp="1"/>
          </p:cNvSpPr>
          <p:nvPr>
            <p:ph type="title"/>
          </p:nvPr>
        </p:nvSpPr>
        <p:spPr bwMode="auto"/>
        <p:txBody>
          <a:bodyPr/>
          <a:lstStyle/>
          <a:p>
            <a:pPr>
              <a:defRPr/>
            </a:pPr>
            <a:r>
              <a:rPr lang="en-US"/>
              <a:t>Click to edit Master title style</a:t>
            </a:r>
            <a:endParaRPr lang="en-US"/>
          </a:p>
        </p:txBody>
      </p:sp>
      <p:sp>
        <p:nvSpPr>
          <p:cNvPr id="1025065825"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24807405"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27446576"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921917320" name="Footer Placeholder 5"/>
          <p:cNvSpPr>
            <a:spLocks noGrp="1"/>
          </p:cNvSpPr>
          <p:nvPr>
            <p:ph type="ftr" sz="quarter" idx="11"/>
          </p:nvPr>
        </p:nvSpPr>
        <p:spPr bwMode="auto"/>
        <p:txBody>
          <a:bodyPr/>
          <a:lstStyle/>
          <a:p>
            <a:pPr>
              <a:defRPr/>
            </a:pPr>
            <a:endParaRPr lang="en-US"/>
          </a:p>
        </p:txBody>
      </p:sp>
      <p:sp>
        <p:nvSpPr>
          <p:cNvPr id="1898695709"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1768670918" name="Title 1"/>
          <p:cNvSpPr>
            <a:spLocks noGrp="1"/>
          </p:cNvSpPr>
          <p:nvPr>
            <p:ph type="title"/>
          </p:nvPr>
        </p:nvSpPr>
        <p:spPr bwMode="auto"/>
        <p:txBody>
          <a:bodyPr/>
          <a:lstStyle>
            <a:lvl1pPr>
              <a:defRPr/>
            </a:lvl1pPr>
          </a:lstStyle>
          <a:p>
            <a:pPr>
              <a:defRPr/>
            </a:pPr>
            <a:r>
              <a:rPr lang="en-US"/>
              <a:t>Click to edit Master title style</a:t>
            </a:r>
            <a:endParaRPr lang="en-US"/>
          </a:p>
        </p:txBody>
      </p:sp>
      <p:sp>
        <p:nvSpPr>
          <p:cNvPr id="738398426"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75102181"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982732816"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986623646"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01486431" name="Date Placeholder 6"/>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628127667" name="Footer Placeholder 7"/>
          <p:cNvSpPr>
            <a:spLocks noGrp="1"/>
          </p:cNvSpPr>
          <p:nvPr>
            <p:ph type="ftr" sz="quarter" idx="11"/>
          </p:nvPr>
        </p:nvSpPr>
        <p:spPr bwMode="auto"/>
        <p:txBody>
          <a:bodyPr/>
          <a:lstStyle/>
          <a:p>
            <a:pPr>
              <a:defRPr/>
            </a:pPr>
            <a:endParaRPr lang="en-US"/>
          </a:p>
        </p:txBody>
      </p:sp>
      <p:sp>
        <p:nvSpPr>
          <p:cNvPr id="204173025" name="Slide Number Placeholder 8"/>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1796065886" name="Title 1"/>
          <p:cNvSpPr>
            <a:spLocks noGrp="1"/>
          </p:cNvSpPr>
          <p:nvPr>
            <p:ph type="title"/>
          </p:nvPr>
        </p:nvSpPr>
        <p:spPr bwMode="auto"/>
        <p:txBody>
          <a:bodyPr/>
          <a:lstStyle/>
          <a:p>
            <a:pPr>
              <a:defRPr/>
            </a:pPr>
            <a:r>
              <a:rPr lang="en-US"/>
              <a:t>Click to edit Master title style</a:t>
            </a:r>
            <a:endParaRPr lang="en-US"/>
          </a:p>
        </p:txBody>
      </p:sp>
      <p:sp>
        <p:nvSpPr>
          <p:cNvPr id="347934486" name="Date Placeholder 2"/>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618136195" name="Footer Placeholder 3"/>
          <p:cNvSpPr>
            <a:spLocks noGrp="1"/>
          </p:cNvSpPr>
          <p:nvPr>
            <p:ph type="ftr" sz="quarter" idx="11"/>
          </p:nvPr>
        </p:nvSpPr>
        <p:spPr bwMode="auto"/>
        <p:txBody>
          <a:bodyPr/>
          <a:lstStyle/>
          <a:p>
            <a:pPr>
              <a:defRPr/>
            </a:pPr>
            <a:endParaRPr lang="en-US"/>
          </a:p>
        </p:txBody>
      </p:sp>
      <p:sp>
        <p:nvSpPr>
          <p:cNvPr id="1426614381" name="Slide Number Placeholder 4"/>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920642795" name="Date Placeholder 1"/>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696406887" name="Footer Placeholder 2"/>
          <p:cNvSpPr>
            <a:spLocks noGrp="1"/>
          </p:cNvSpPr>
          <p:nvPr>
            <p:ph type="ftr" sz="quarter" idx="11"/>
          </p:nvPr>
        </p:nvSpPr>
        <p:spPr bwMode="auto"/>
        <p:txBody>
          <a:bodyPr/>
          <a:lstStyle/>
          <a:p>
            <a:pPr>
              <a:defRPr/>
            </a:pPr>
            <a:endParaRPr lang="en-US"/>
          </a:p>
        </p:txBody>
      </p:sp>
      <p:sp>
        <p:nvSpPr>
          <p:cNvPr id="532894192" name="Slide Number Placeholder 3"/>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1373715380"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lang="en-US"/>
          </a:p>
        </p:txBody>
      </p:sp>
      <p:sp>
        <p:nvSpPr>
          <p:cNvPr id="2132097911"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642685143"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836490565"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3340319" name="Footer Placeholder 5"/>
          <p:cNvSpPr>
            <a:spLocks noGrp="1"/>
          </p:cNvSpPr>
          <p:nvPr>
            <p:ph type="ftr" sz="quarter" idx="11"/>
          </p:nvPr>
        </p:nvSpPr>
        <p:spPr bwMode="auto"/>
        <p:txBody>
          <a:bodyPr/>
          <a:lstStyle/>
          <a:p>
            <a:pPr>
              <a:defRPr/>
            </a:pPr>
            <a:endParaRPr lang="en-US"/>
          </a:p>
        </p:txBody>
      </p:sp>
      <p:sp>
        <p:nvSpPr>
          <p:cNvPr id="239131125"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1927904015"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lang="en-US"/>
          </a:p>
        </p:txBody>
      </p:sp>
      <p:sp>
        <p:nvSpPr>
          <p:cNvPr id="1733913064"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1580197141"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704109031"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386880952" name="Footer Placeholder 5"/>
          <p:cNvSpPr>
            <a:spLocks noGrp="1"/>
          </p:cNvSpPr>
          <p:nvPr>
            <p:ph type="ftr" sz="quarter" idx="11"/>
          </p:nvPr>
        </p:nvSpPr>
        <p:spPr bwMode="auto"/>
        <p:txBody>
          <a:bodyPr/>
          <a:lstStyle/>
          <a:p>
            <a:pPr>
              <a:defRPr/>
            </a:pPr>
            <a:endParaRPr lang="en-US"/>
          </a:p>
        </p:txBody>
      </p:sp>
      <p:sp>
        <p:nvSpPr>
          <p:cNvPr id="124331186"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1038791118"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2053857828"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946789087" name="Date Placeholder 3"/>
          <p:cNvSpPr>
            <a:spLocks noGrp="1"/>
          </p:cNvSpPr>
          <p:nvPr>
            <p:ph type="dt" sz="half" idx="2"/>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BCAD085-E8A6-8845-BD4E-CB4CCA059FC4}" type="datetimeFigureOut">
              <a:rPr lang="en-US"/>
              <a:t>1/27/13</a:t>
            </a:fld>
            <a:endParaRPr lang="en-US"/>
          </a:p>
        </p:txBody>
      </p:sp>
      <p:sp>
        <p:nvSpPr>
          <p:cNvPr id="530276776" name="Footer Placeholder 4"/>
          <p:cNvSpPr>
            <a:spLocks noGrp="1"/>
          </p:cNvSpPr>
          <p:nvPr>
            <p:ph type="ftr" sz="quarter" idx="3"/>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1940728337"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1FF6DA9-008F-8B48-92A6-B652298478BF}"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a:spcBef>
          <a:spcPts val="0"/>
        </a:spcBef>
        <a:buNone/>
        <a:defRPr sz="4400">
          <a:solidFill>
            <a:schemeClr val="tx1"/>
          </a:solidFill>
          <a:latin typeface="+mj-lt"/>
          <a:ea typeface="+mj-ea"/>
          <a:cs typeface="+mj-cs"/>
        </a:defRPr>
      </a:lvl1pPr>
    </p:titleStyle>
    <p:body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600"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p:bodyStyle>
    <p:other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hyperlink" Target="https://commons.wikimedia.org/wiki/User:Balkanique" TargetMode="External"/><Relationship Id="rId5" Type="http://schemas.openxmlformats.org/officeDocument/2006/relationships/hyperlink" Target="https://commons.wikimedia.org/wiki/File:The_relationship_and_main_types_of_artificial_intelligence,_machine_learning_and_deep_learning.webp" TargetMode="External"/><Relationship Id="rId6" Type="http://schemas.openxmlformats.org/officeDocument/2006/relationships/hyperlink" Target="https://creativecommons.org/licenses/by/4.0/deed.en" TargetMode="Externa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9.jpg"/><Relationship Id="rId4" Type="http://schemas.openxmlformats.org/officeDocument/2006/relationships/image" Target="../media/image10.png"/><Relationship Id="rId5" Type="http://schemas.openxmlformats.org/officeDocument/2006/relationships/image" Target="../media/image11.jpg"/><Relationship Id="rId6" Type="http://schemas.openxmlformats.org/officeDocument/2006/relationships/image" Target="../media/image12.png"/><Relationship Id="rId7" Type="http://schemas.openxmlformats.org/officeDocument/2006/relationships/image" Target="../media/image13.jpg"/><Relationship Id="rId8" Type="http://schemas.openxmlformats.org/officeDocument/2006/relationships/image" Target="../media/image14.png"/><Relationship Id="rId9" Type="http://schemas.openxmlformats.org/officeDocument/2006/relationships/image" Target="../media/image15.jp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10.png"/><Relationship Id="rId5" Type="http://schemas.openxmlformats.org/officeDocument/2006/relationships/image" Target="../media/image11.jpg"/><Relationship Id="rId6" Type="http://schemas.openxmlformats.org/officeDocument/2006/relationships/image" Target="../media/image16.png"/><Relationship Id="rId7" Type="http://schemas.openxmlformats.org/officeDocument/2006/relationships/image" Target="../media/image12.png"/><Relationship Id="rId8" Type="http://schemas.openxmlformats.org/officeDocument/2006/relationships/image" Target="../media/image13.jpg"/><Relationship Id="rId9" Type="http://schemas.openxmlformats.org/officeDocument/2006/relationships/image" Target="../media/image17.png"/><Relationship Id="rId10" Type="http://schemas.openxmlformats.org/officeDocument/2006/relationships/image" Target="../media/image14.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image" Target="../media/image21.png"/><Relationship Id="rId8" Type="http://schemas.openxmlformats.org/officeDocument/2006/relationships/image" Target="../media/image22.png"/><Relationship Id="rId9" Type="http://schemas.openxmlformats.org/officeDocument/2006/relationships/image" Target="../media/image23.png"/><Relationship Id="rId10" Type="http://schemas.openxmlformats.org/officeDocument/2006/relationships/image" Target="../media/image24.jp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data.europa.eu/doi/10.2875/2169577"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8.png"/><Relationship Id="rId4" Type="http://schemas.openxmlformats.org/officeDocument/2006/relationships/hyperlink" Target="https://commons.wikimedia.org/w/index.php?title=User:TseKiChun&amp;action=edit&amp;redlink=1" TargetMode="External"/><Relationship Id="rId5" Type="http://schemas.openxmlformats.org/officeDocument/2006/relationships/hyperlink" Target="https://creativecommons.org/licenses/by-sa/4.0/deed.en" TargetMode="Externa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8.png"/><Relationship Id="rId4" Type="http://schemas.openxmlformats.org/officeDocument/2006/relationships/hyperlink" Target="https://commons.wikimedia.org/w/index.php?title=User:TseKiChun&amp;action=edit&amp;redlink=1" TargetMode="External"/><Relationship Id="rId5" Type="http://schemas.openxmlformats.org/officeDocument/2006/relationships/hyperlink" Target="https://creativecommons.org/licenses/by-sa/4.0/deed.en" TargetMode="Externa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9.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data.europa.eu/doi/10.2875/2169577" TargetMode="Externa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hyperlink" Target="https://archive.ics.uci.edu/dataset/529/early+stage+diabetes+risk+prediction+dataset" TargetMode="External"/><Relationship Id="rId4" Type="http://schemas.openxmlformats.org/officeDocument/2006/relationships/hyperlink" Target="https://opendata.muenchen.de/dataset/oktoberfest/resource/e0f664cf-6dd9-4743-bd2b-81a8b18bd1d2" TargetMode="External"/><Relationship Id="rId5" Type="http://schemas.openxmlformats.org/officeDocument/2006/relationships/hyperlink" Target="https://archive.ics.uci.edu/dataset/848/secondary+mushroom+dataset" TargetMode="External"/><Relationship Id="rId6" Type="http://schemas.openxmlformats.org/officeDocument/2006/relationships/hyperlink" Target="https://archive.ics.uci.edu/dataset/579/myocardial+infarction+complications" TargetMode="External"/><Relationship Id="rId7" Type="http://schemas.openxmlformats.org/officeDocument/2006/relationships/hyperlink" Target="https://archive.ics.uci.edu/dataset/186/wine+quality" TargetMode="External"/><Relationship Id="rId8" Type="http://schemas.openxmlformats.org/officeDocument/2006/relationships/hyperlink" Target="https://archive.ics.uci.edu/dataset/1/abalone" TargetMode="External"/><Relationship Id="rId9" Type="http://schemas.openxmlformats.org/officeDocument/2006/relationships/hyperlink" Target="https://archive.ics.uci.edu/dataset/46/hepatitis" TargetMode="External"/><Relationship Id="rId10" Type="http://schemas.openxmlformats.org/officeDocument/2006/relationships/hyperlink" Target="https://www.kaggle.com/datasets/marius2303/medical-condition-prediction-dataset" TargetMode="External"/><Relationship Id="rId11" Type="http://schemas.openxmlformats.org/officeDocument/2006/relationships/hyperlink" Target="https://archive.ics.uci.edu/dataset/15/breast+cancer+wisconsin+original" TargetMode="Externa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ubc-mds.github.io/abalone_age_classification/Project_report_milestone2.html" TargetMode="Externa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30.png"/><Relationship Id="rId4" Type="http://schemas.openxmlformats.org/officeDocument/2006/relationships/hyperlink" Target="https://canal.uned.es/video/5dd25b9f5578f275e407dd88" TargetMode="External"/><Relationship Id="rId5" Type="http://schemas.openxmlformats.org/officeDocument/2006/relationships/hyperlink" Target="https://bookdown.org/content/30d75162-d57a-42d1-b26f-77d5c56b20a6/" TargetMode="External"/><Relationship Id="rId6" Type="http://schemas.openxmlformats.org/officeDocument/2006/relationships/hyperlink" Target="https://proceedings.neurips.cc/paper_files/paper/2013/file/e3796ae838835da0b6f6ea37bcf8bcb7-Paper.pdf" TargetMode="External"/><Relationship Id="rId7" Type="http://schemas.openxmlformats.org/officeDocument/2006/relationships/hyperlink" Target="https://www.researchgate.net/publication/377565848_Predicting_the_age_of_Abalones" TargetMode="External"/><Relationship Id="rId8" Type="http://schemas.openxmlformats.org/officeDocument/2006/relationships/hyperlink" Target="https://bookdown.org/ssjackson300/Machine-Learning-Lecture-Notes/the-lasso.html" TargetMode="External"/><Relationship Id="rId9" Type="http://schemas.openxmlformats.org/officeDocument/2006/relationships/hyperlink" Target="https://r4ds.github.io/bookclub-tmwr/" TargetMode="Externa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78662979" name="Title 1"/>
          <p:cNvSpPr>
            <a:spLocks noGrp="1"/>
          </p:cNvSpPr>
          <p:nvPr>
            <p:ph type="ctrTitle"/>
          </p:nvPr>
        </p:nvSpPr>
        <p:spPr bwMode="auto"/>
        <p:txBody>
          <a:bodyPr/>
          <a:lstStyle/>
          <a:p>
            <a:pPr>
              <a:defRPr/>
            </a:pPr>
            <a:r>
              <a:rPr lang="de-DE" sz="4400" b="1">
                <a:solidFill>
                  <a:srgbClr val="000000"/>
                </a:solidFill>
              </a:rPr>
              <a:t>Machine Learning in R</a:t>
            </a:r>
            <a:endParaRPr/>
          </a:p>
        </p:txBody>
      </p:sp>
      <p:sp>
        <p:nvSpPr>
          <p:cNvPr id="1455466099" name="Subtitle 2"/>
          <p:cNvSpPr>
            <a:spLocks noGrp="1"/>
          </p:cNvSpPr>
          <p:nvPr>
            <p:ph type="subTitle" idx="1"/>
          </p:nvPr>
        </p:nvSpPr>
        <p:spPr bwMode="auto"/>
        <p:txBody>
          <a:bodyPr/>
          <a:lstStyle/>
          <a:p>
            <a:pPr>
              <a:defRPr/>
            </a:pPr>
            <a:r>
              <a:rPr lang="de-DE" sz="2800" b="0">
                <a:solidFill>
                  <a:srgbClr val="505050"/>
                </a:solidFill>
              </a:rPr>
              <a:t>BMSL, 25.10.2025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95632642"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1966696393" name="Text Placeholder 2"/>
          <p:cNvSpPr>
            <a:spLocks noGrp="1"/>
          </p:cNvSpPr>
          <p:nvPr>
            <p:ph type="body" idx="1"/>
          </p:nvPr>
        </p:nvSpPr>
        <p:spPr bwMode="auto">
          <a:xfrm flipH="0" flipV="0">
            <a:off x="457200" y="1247772"/>
            <a:ext cx="4040185"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1169543734" name="Content Placeholder 3"/>
          <p:cNvSpPr>
            <a:spLocks noGrp="1"/>
          </p:cNvSpPr>
          <p:nvPr>
            <p:ph sz="half" idx="2"/>
          </p:nvPr>
        </p:nvSpPr>
        <p:spPr bwMode="auto">
          <a:xfrm flipH="0" flipV="0">
            <a:off x="457200" y="1695448"/>
            <a:ext cx="4040185" cy="4430711"/>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152697229" name="Text Placeholder 4"/>
          <p:cNvSpPr>
            <a:spLocks noGrp="1"/>
          </p:cNvSpPr>
          <p:nvPr>
            <p:ph type="body" sz="quarter" idx="3"/>
          </p:nvPr>
        </p:nvSpPr>
        <p:spPr bwMode="auto">
          <a:xfrm flipH="0" flipV="0">
            <a:off x="4645023" y="1247772"/>
            <a:ext cx="4041774"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887949489" name="Content Placeholder 5"/>
          <p:cNvSpPr>
            <a:spLocks noGrp="1"/>
          </p:cNvSpPr>
          <p:nvPr>
            <p:ph sz="quarter" idx="4"/>
          </p:nvPr>
        </p:nvSpPr>
        <p:spPr bwMode="auto">
          <a:xfrm flipH="0" flipV="0">
            <a:off x="4645023" y="1695448"/>
            <a:ext cx="4041774" cy="443071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884265289" name=""/>
          <p:cNvSpPr txBox="1"/>
          <p:nvPr/>
        </p:nvSpPr>
        <p:spPr bwMode="auto">
          <a:xfrm rot="0" flipH="0" flipV="0">
            <a:off x="362412" y="5693103"/>
            <a:ext cx="8103660" cy="70139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
    <p:spTree>
      <p:nvGrpSpPr>
        <p:cNvPr id="1" name=""/>
        <p:cNvGrpSpPr/>
        <p:nvPr/>
      </p:nvGrpSpPr>
      <p:grpSpPr bwMode="auto">
        <a:xfrm>
          <a:off x="0" y="0"/>
          <a:ext cx="0" cy="0"/>
          <a:chOff x="0" y="0"/>
          <a:chExt cx="0" cy="0"/>
        </a:xfrm>
      </p:grpSpPr>
      <p:pic>
        <p:nvPicPr>
          <p:cNvPr id="1705664873" name=""/>
          <p:cNvPicPr>
            <a:picLocks noChangeAspect="1"/>
          </p:cNvPicPr>
          <p:nvPr/>
        </p:nvPicPr>
        <p:blipFill rotWithShape="1">
          <a:blip r:embed="rId3"/>
          <a:srcRect l="0" t="3373" r="0" b="0"/>
          <a:stretch/>
        </p:blipFill>
        <p:spPr bwMode="auto">
          <a:xfrm flipH="0" flipV="0">
            <a:off x="1015750" y="115660"/>
            <a:ext cx="7598963" cy="6671485"/>
          </a:xfrm>
          <a:prstGeom prst="rect">
            <a:avLst/>
          </a:prstGeom>
        </p:spPr>
      </p:pic>
      <p:sp>
        <p:nvSpPr>
          <p:cNvPr id="1174190160" name=""/>
          <p:cNvSpPr/>
          <p:nvPr/>
        </p:nvSpPr>
        <p:spPr bwMode="auto">
          <a:xfrm flipH="0" flipV="0">
            <a:off x="18238" y="6109606"/>
            <a:ext cx="4798433" cy="7318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1400" b="0" i="0" u="none" strike="noStrike" cap="none" spc="0">
                <a:solidFill>
                  <a:schemeClr val="tx1"/>
                </a:solidFill>
                <a:latin typeface="Calibri"/>
                <a:ea typeface="Calibri"/>
                <a:cs typeface="Calibri"/>
              </a:rPr>
              <a:t>Jeffery T. Leek, Roger D. Peng ,What is the question?.Science347,1314-1315(2015).DOI:10.1126/science.aaa6146</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35976293"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Machine Learning</a:t>
            </a:r>
            <a:endParaRPr/>
          </a:p>
        </p:txBody>
      </p:sp>
      <p:sp>
        <p:nvSpPr>
          <p:cNvPr id="112699565" name="Text Placeholder 2"/>
          <p:cNvSpPr>
            <a:spLocks noGrp="1"/>
          </p:cNvSpPr>
          <p:nvPr>
            <p:ph type="body" idx="1"/>
          </p:nvPr>
        </p:nvSpPr>
        <p:spPr bwMode="auto">
          <a:xfrm flipH="0" flipV="0">
            <a:off x="722313" y="2690812"/>
            <a:ext cx="7772400" cy="1716084"/>
          </a:xfrm>
        </p:spPr>
        <p:txBody>
          <a:bodyPr vertOverflow="overflow" horzOverflow="overflow" vert="horz" wrap="square" lIns="91440" tIns="45720" rIns="91440" bIns="45720" numCol="1" spcCol="0" rtlCol="0" fromWordArt="0" anchor="b" anchorCtr="0" forceAA="0" upright="0" compatLnSpc="0">
            <a:normAutofit fontScale="90000" lnSpcReduction="2000"/>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a:defRPr/>
            </a:pPr>
            <a:r>
              <a:rPr lang="de-DE"/>
              <a:t>What is the purpose?			From data to model</a:t>
            </a:r>
            <a:endParaRPr lang="de-DE"/>
          </a:p>
          <a:p>
            <a:pPr>
              <a:defRPr/>
            </a:pPr>
            <a:r>
              <a:rPr lang="de-DE"/>
              <a:t>Algorithms</a:t>
            </a:r>
            <a:endParaRPr lang="de-DE"/>
          </a:p>
          <a:p>
            <a:pPr>
              <a:defRPr/>
            </a:pPr>
            <a:r>
              <a:rPr lang="de-DE"/>
              <a:t>How to manage </a:t>
            </a:r>
            <a:r>
              <a:rPr lang="de-DE" b="1"/>
              <a:t>data budget</a:t>
            </a:r>
            <a:r>
              <a:rPr lang="de-DE"/>
              <a:t>?	Data split</a:t>
            </a:r>
            <a:endParaRPr lang="de-DE"/>
          </a:p>
          <a:p>
            <a:pPr>
              <a:defRPr/>
            </a:pPr>
            <a:r>
              <a:rPr lang="de-DE"/>
              <a:t>What are the problems?			Skewness, missingness, collinearity, overfitting</a:t>
            </a:r>
            <a:endParaRPr lang="de-DE"/>
          </a:p>
          <a:p>
            <a:pPr>
              <a:defRPr/>
            </a:pPr>
            <a:r>
              <a:rPr lang="de-DE"/>
              <a:t>What is the workflow?			Explore – Preprocess – Fit – Predict – Eval</a:t>
            </a:r>
            <a:endParaRPr/>
          </a:p>
        </p:txBody>
      </p:sp>
      <p:sp>
        <p:nvSpPr>
          <p:cNvPr id="1236153777" name=""/>
          <p:cNvSpPr/>
          <p:nvPr/>
        </p:nvSpPr>
        <p:spPr bwMode="auto">
          <a:xfrm flipH="0" flipV="0">
            <a:off x="722313" y="5297301"/>
            <a:ext cx="7357961" cy="64044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000000"/>
                </a:solidFill>
                <a:latin typeface="Roboto"/>
                <a:ea typeface="Roboto"/>
                <a:cs typeface="Roboto"/>
              </a:rPr>
              <a:t>The goal is not interpretability, but accurate information</a:t>
            </a:r>
            <a:r>
              <a:rPr lang="de-DE" sz="1800" b="0" i="0" u="none">
                <a:solidFill>
                  <a:srgbClr val="000000"/>
                </a:solidFill>
                <a:latin typeface="Roboto"/>
                <a:ea typeface="Roboto"/>
                <a:cs typeface="Roboto"/>
              </a:rPr>
              <a:t>.</a:t>
            </a:r>
            <a:endParaRPr sz="1800" b="0" i="0" u="none">
              <a:solidFill>
                <a:srgbClr val="000000"/>
              </a:solidFill>
              <a:latin typeface="Roboto"/>
              <a:cs typeface="Roboto"/>
            </a:endParaRPr>
          </a:p>
          <a:p>
            <a:pPr>
              <a:defRPr/>
            </a:pPr>
            <a:r>
              <a:rPr lang="de-DE" sz="1800" b="0" i="0" u="none">
                <a:solidFill>
                  <a:srgbClr val="000000"/>
                </a:solidFill>
                <a:latin typeface="Roboto"/>
                <a:ea typeface="Roboto"/>
                <a:cs typeface="Roboto"/>
              </a:rPr>
              <a:t>- Bellman, 2001</a:t>
            </a:r>
            <a:endParaRPr sz="1800" b="0" i="0" u="none">
              <a:solidFill>
                <a:srgbClr val="000000"/>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587296067" name=""/>
          <p:cNvPicPr>
            <a:picLocks noChangeAspect="1"/>
          </p:cNvPicPr>
          <p:nvPr/>
        </p:nvPicPr>
        <p:blipFill rotWithShape="1">
          <a:blip r:embed="rId3"/>
          <a:stretch/>
        </p:blipFill>
        <p:spPr bwMode="auto">
          <a:xfrm flipH="0" flipV="0">
            <a:off x="1104604" y="193320"/>
            <a:ext cx="6634079" cy="6260911"/>
          </a:xfrm>
          <a:prstGeom prst="rect">
            <a:avLst/>
          </a:prstGeom>
        </p:spPr>
      </p:pic>
      <p:sp>
        <p:nvSpPr>
          <p:cNvPr id="1975910301" name=""/>
          <p:cNvSpPr/>
          <p:nvPr/>
        </p:nvSpPr>
        <p:spPr bwMode="auto">
          <a:xfrm flipH="0" flipV="0">
            <a:off x="115066" y="6454232"/>
            <a:ext cx="3497916" cy="2746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200" u="sng">
                <a:solidFill>
                  <a:schemeClr val="hlink"/>
                </a:solidFill>
                <a:hlinkClick r:id="rId4" tooltip="User:Balkanique"/>
              </a:rPr>
              <a:t>Balkanique</a:t>
            </a:r>
            <a:r>
              <a:rPr lang="de-DE" sz="1200"/>
              <a:t>, </a:t>
            </a:r>
            <a:r>
              <a:rPr lang="de-DE" sz="1200" u="sng">
                <a:hlinkClick r:id="rId5" tooltip=""/>
              </a:rPr>
              <a:t>Wikimedia Commons</a:t>
            </a:r>
            <a:r>
              <a:rPr lang="de-DE" sz="1200"/>
              <a:t>, </a:t>
            </a:r>
            <a:r>
              <a:rPr lang="de-DE" sz="1200" u="sng">
                <a:hlinkClick r:id="rId6" tooltip=""/>
              </a:rPr>
              <a:t>CC BY 4.0</a:t>
            </a:r>
            <a:endParaRPr sz="1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543363164" name=""/>
          <p:cNvGraphicFramePr>
            <a:graphicFrameLocks xmlns:a="http://schemas.openxmlformats.org/drawingml/2006/main"/>
          </p:cNvGraphicFramePr>
          <p:nvPr/>
        </p:nvGraphicFramePr>
        <p:xfrm rot="0">
          <a:off x="579078" y="2201424"/>
          <a:ext cx="2905999" cy="1841499"/>
        </p:xfrm>
        <a:graphic>
          <a:graphicData uri="http://schemas.openxmlformats.org/drawingml/2006/table">
            <a:tbl>
              <a:tblPr firstRow="1" firstCol="0" lastRow="0" lastCol="0" bandRow="0" bandCol="0">
                <a:tableStyleId>{5C22544A-7EE6-4342-B048-85BDC9FD1C3A}</a:tableStyleId>
              </a:tblPr>
              <a:tblGrid>
                <a:gridCol w="723324"/>
                <a:gridCol w="536674"/>
                <a:gridCol w="450000"/>
                <a:gridCol w="1183299"/>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a:t>
                      </a:r>
                      <a:endParaRPr/>
                    </a:p>
                  </a:txBody>
                  <a:tcPr>
                    <a:solidFill>
                      <a:schemeClr val="tx1"/>
                    </a:solidFill>
                  </a:tcPr>
                </a:tc>
                <a:tc>
                  <a:txBody>
                    <a:bodyPr/>
                    <a:p>
                      <a:pPr>
                        <a:defRPr/>
                      </a:pPr>
                      <a:r>
                        <a:rPr lang="de-DE"/>
                        <a:t>Outcome</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a:t>...</a:t>
                      </a:r>
                      <a:endParaRPr/>
                    </a:p>
                  </a:txBody>
                  <a:tcPr>
                    <a:solidFill>
                      <a:schemeClr val="bg1">
                        <a:lumMod val="85000"/>
                      </a:schemeClr>
                    </a:solidFill>
                  </a:tcPr>
                </a:tc>
                <a:tc>
                  <a:txBody>
                    <a:bodyPr/>
                    <a:p>
                      <a:pPr>
                        <a:defRPr/>
                      </a:pPr>
                      <a:r>
                        <a:rPr lang="de-DE"/>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graphicFrame>
        <p:nvGraphicFramePr>
          <p:cNvPr id="479324001" name=""/>
          <p:cNvGraphicFramePr>
            <a:graphicFrameLocks xmlns:a="http://schemas.openxmlformats.org/drawingml/2006/main"/>
          </p:cNvGraphicFramePr>
          <p:nvPr/>
        </p:nvGraphicFramePr>
        <p:xfrm rot="0">
          <a:off x="5258709" y="2201424"/>
          <a:ext cx="2905998" cy="1841499"/>
        </p:xfrm>
        <a:graphic>
          <a:graphicData uri="http://schemas.openxmlformats.org/drawingml/2006/table">
            <a:tbl>
              <a:tblPr firstRow="1" firstCol="0" lastRow="0" lastCol="0" bandRow="0" bandCol="0">
                <a:tableStyleId>{5C22544A-7EE6-4342-B048-85BDC9FD1C3A}</a:tableStyleId>
              </a:tblPr>
              <a:tblGrid>
                <a:gridCol w="900000"/>
                <a:gridCol w="630000"/>
                <a:gridCol w="540000"/>
                <a:gridCol w="823297"/>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X3</a:t>
                      </a:r>
                      <a:endParaRPr/>
                    </a:p>
                  </a:txBody>
                  <a:tcPr>
                    <a:solidFill>
                      <a:schemeClr val="tx1"/>
                    </a:solidFill>
                  </a:tcPr>
                </a:tc>
                <a:tc>
                  <a:txBody>
                    <a:bodyPr/>
                    <a:p>
                      <a:pPr>
                        <a:defRPr/>
                      </a:pPr>
                      <a:r>
                        <a:rPr lang="de-DE"/>
                        <a:t>...</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sp>
        <p:nvSpPr>
          <p:cNvPr id="488032854" name=""/>
          <p:cNvSpPr txBox="1"/>
          <p:nvPr/>
        </p:nvSpPr>
        <p:spPr bwMode="auto">
          <a:xfrm rot="0" flipH="0" flipV="0">
            <a:off x="616963" y="1570789"/>
            <a:ext cx="251850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Supervised Learning</a:t>
            </a:r>
            <a:endParaRPr sz="2200" b="1"/>
          </a:p>
        </p:txBody>
      </p:sp>
      <p:sp>
        <p:nvSpPr>
          <p:cNvPr id="56013943" name=""/>
          <p:cNvSpPr txBox="1"/>
          <p:nvPr/>
        </p:nvSpPr>
        <p:spPr bwMode="auto">
          <a:xfrm rot="0" flipH="0" flipV="0">
            <a:off x="5258709" y="1570789"/>
            <a:ext cx="2830230"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Unsupervised Learning</a:t>
            </a:r>
            <a:endParaRPr sz="2200" b="1"/>
          </a:p>
        </p:txBody>
      </p:sp>
      <p:sp>
        <p:nvSpPr>
          <p:cNvPr id="1672156094" name=""/>
          <p:cNvSpPr/>
          <p:nvPr/>
        </p:nvSpPr>
        <p:spPr bwMode="auto">
          <a:xfrm rot="16199969" flipH="0" flipV="0">
            <a:off x="4119644" y="-1273704"/>
            <a:ext cx="426748" cy="4924245"/>
          </a:xfrm>
          <a:prstGeom prst="rightBrace">
            <a:avLst>
              <a:gd name="adj1" fmla="val 8333"/>
              <a:gd name="adj2" fmla="val 50000"/>
            </a:avLst>
          </a:prstGeom>
          <a:noFill/>
          <a:ln w="1269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sp>
        <p:nvSpPr>
          <p:cNvPr id="876474859" name=""/>
          <p:cNvSpPr txBox="1"/>
          <p:nvPr/>
        </p:nvSpPr>
        <p:spPr bwMode="auto">
          <a:xfrm rot="0" flipH="0" flipV="0">
            <a:off x="3159999" y="323490"/>
            <a:ext cx="2579948"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600"/>
              <a:t>Machine Learning</a:t>
            </a:r>
            <a:endParaRPr sz="2600"/>
          </a:p>
        </p:txBody>
      </p:sp>
      <p:sp>
        <p:nvSpPr>
          <p:cNvPr id="2044940097" name=""/>
          <p:cNvSpPr txBox="1"/>
          <p:nvPr/>
        </p:nvSpPr>
        <p:spPr bwMode="auto">
          <a:xfrm rot="0" flipH="0" flipV="0">
            <a:off x="541193" y="4492924"/>
            <a:ext cx="324442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Predict the </a:t>
            </a:r>
            <a:r>
              <a:rPr lang="de-DE" b="1"/>
              <a:t>outcome </a:t>
            </a:r>
            <a:r>
              <a:rPr lang="de-DE"/>
              <a:t>given the </a:t>
            </a:r>
            <a:r>
              <a:rPr lang="de-DE" b="1"/>
              <a:t>predictors</a:t>
            </a:r>
            <a:endParaRPr lang="de-DE"/>
          </a:p>
        </p:txBody>
      </p:sp>
      <p:sp>
        <p:nvSpPr>
          <p:cNvPr id="1434470078" name=""/>
          <p:cNvSpPr txBox="1"/>
          <p:nvPr/>
        </p:nvSpPr>
        <p:spPr bwMode="auto">
          <a:xfrm rot="0" flipH="0" flipV="0">
            <a:off x="5296592" y="4492924"/>
            <a:ext cx="326494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Find </a:t>
            </a:r>
            <a:r>
              <a:rPr lang="de-DE" b="1"/>
              <a:t>patterns </a:t>
            </a:r>
            <a:r>
              <a:rPr lang="de-DE"/>
              <a:t>in the data given</a:t>
            </a:r>
            <a:endParaRPr lang="de-DE"/>
          </a:p>
          <a:p>
            <a:pPr lvl="0" algn="l" rtl="0">
              <a:defRPr/>
            </a:pPr>
            <a:r>
              <a:rPr lang="de-DE"/>
              <a:t>all the variables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029645432"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1255744209"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109146488"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1407592639" name=""/>
          <p:cNvPicPr>
            <a:picLocks noChangeAspect="1"/>
          </p:cNvPicPr>
          <p:nvPr/>
        </p:nvPicPr>
        <p:blipFill rotWithShape="1">
          <a:blip r:embed="rId5"/>
          <a:stretch/>
        </p:blipFill>
        <p:spPr bwMode="auto">
          <a:xfrm flipH="0" flipV="0">
            <a:off x="3233422" y="1452809"/>
            <a:ext cx="1255474" cy="941605"/>
          </a:xfrm>
          <a:prstGeom prst="rect">
            <a:avLst/>
          </a:prstGeom>
        </p:spPr>
      </p:pic>
      <p:sp>
        <p:nvSpPr>
          <p:cNvPr id="1969715980"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pic>
        <p:nvPicPr>
          <p:cNvPr id="1009102221" name=""/>
          <p:cNvPicPr>
            <a:picLocks noChangeAspect="1"/>
          </p:cNvPicPr>
          <p:nvPr/>
        </p:nvPicPr>
        <p:blipFill rotWithShape="1">
          <a:blip r:embed="rId6"/>
          <a:stretch/>
        </p:blipFill>
        <p:spPr bwMode="auto">
          <a:xfrm flipH="0" flipV="0">
            <a:off x="33852" y="-11314"/>
            <a:ext cx="1442600" cy="1157131"/>
          </a:xfrm>
          <a:prstGeom prst="rect">
            <a:avLst/>
          </a:prstGeom>
        </p:spPr>
      </p:pic>
      <p:pic>
        <p:nvPicPr>
          <p:cNvPr id="1717609931" name=""/>
          <p:cNvPicPr>
            <a:picLocks noChangeAspect="1"/>
          </p:cNvPicPr>
          <p:nvPr/>
        </p:nvPicPr>
        <p:blipFill rotWithShape="1">
          <a:blip r:embed="rId7"/>
          <a:stretch/>
        </p:blipFill>
        <p:spPr bwMode="auto">
          <a:xfrm flipH="0" flipV="0">
            <a:off x="415636" y="5300463"/>
            <a:ext cx="1913146" cy="1434859"/>
          </a:xfrm>
          <a:prstGeom prst="rect">
            <a:avLst/>
          </a:prstGeom>
        </p:spPr>
      </p:pic>
      <p:pic>
        <p:nvPicPr>
          <p:cNvPr id="1954549708" name=""/>
          <p:cNvPicPr>
            <a:picLocks noChangeAspect="1"/>
          </p:cNvPicPr>
          <p:nvPr/>
        </p:nvPicPr>
        <p:blipFill rotWithShape="1">
          <a:blip r:embed="rId8"/>
          <a:stretch/>
        </p:blipFill>
        <p:spPr bwMode="auto">
          <a:xfrm flipH="0" flipV="0">
            <a:off x="4136585" y="2994568"/>
            <a:ext cx="1146891" cy="1146891"/>
          </a:xfrm>
          <a:prstGeom prst="rect">
            <a:avLst/>
          </a:prstGeom>
        </p:spPr>
      </p:pic>
      <p:pic>
        <p:nvPicPr>
          <p:cNvPr id="780578017" name=""/>
          <p:cNvPicPr>
            <a:picLocks noChangeAspect="1"/>
          </p:cNvPicPr>
          <p:nvPr/>
        </p:nvPicPr>
        <p:blipFill rotWithShape="1">
          <a:blip r:embed="rId9"/>
          <a:srcRect l="0" t="0" r="0" b="7796"/>
          <a:stretch/>
        </p:blipFill>
        <p:spPr bwMode="auto">
          <a:xfrm flipH="0" flipV="0">
            <a:off x="6469773" y="5206325"/>
            <a:ext cx="1553089" cy="1391901"/>
          </a:xfrm>
          <a:prstGeom prst="rect">
            <a:avLst/>
          </a:prstGeom>
        </p:spPr>
      </p:pic>
      <p:sp>
        <p:nvSpPr>
          <p:cNvPr id="828816906"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330185251"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614307508" name=""/>
          <p:cNvSpPr txBox="1"/>
          <p:nvPr/>
        </p:nvSpPr>
        <p:spPr bwMode="auto">
          <a:xfrm rot="2981660" flipH="0" flipV="0">
            <a:off x="7441327" y="5561865"/>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131617353"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657549481"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29894169"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1609742488"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4923051"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623696031" name=""/>
          <p:cNvPicPr>
            <a:picLocks noChangeAspect="1"/>
          </p:cNvPicPr>
          <p:nvPr/>
        </p:nvPicPr>
        <p:blipFill rotWithShape="1">
          <a:blip r:embed="rId5"/>
          <a:stretch/>
        </p:blipFill>
        <p:spPr bwMode="auto">
          <a:xfrm flipH="0" flipV="0">
            <a:off x="3233422" y="1452809"/>
            <a:ext cx="1255474" cy="941605"/>
          </a:xfrm>
          <a:prstGeom prst="rect">
            <a:avLst/>
          </a:prstGeom>
        </p:spPr>
      </p:pic>
      <p:pic>
        <p:nvPicPr>
          <p:cNvPr id="508958087" name=""/>
          <p:cNvPicPr>
            <a:picLocks noChangeAspect="1"/>
          </p:cNvPicPr>
          <p:nvPr/>
        </p:nvPicPr>
        <p:blipFill rotWithShape="1">
          <a:blip r:embed="rId6"/>
          <a:srcRect l="0" t="61427" r="0" b="0"/>
          <a:stretch/>
        </p:blipFill>
        <p:spPr bwMode="auto">
          <a:xfrm flipH="0" flipV="0">
            <a:off x="6667897" y="2879703"/>
            <a:ext cx="1500429" cy="868122"/>
          </a:xfrm>
          <a:prstGeom prst="rect">
            <a:avLst/>
          </a:prstGeom>
        </p:spPr>
      </p:pic>
      <p:sp>
        <p:nvSpPr>
          <p:cNvPr id="2026669280"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859539970" name=""/>
          <p:cNvSpPr/>
          <p:nvPr/>
        </p:nvSpPr>
        <p:spPr bwMode="auto">
          <a:xfrm rot="0" flipH="0" flipV="0">
            <a:off x="5128489" y="1156103"/>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928048206" name=""/>
          <p:cNvSpPr/>
          <p:nvPr/>
        </p:nvSpPr>
        <p:spPr bwMode="auto">
          <a:xfrm rot="0" flipH="0" flipV="0">
            <a:off x="5571684" y="1202440"/>
            <a:ext cx="2864576"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400">
                <a:solidFill>
                  <a:schemeClr val="tx1"/>
                </a:solidFill>
              </a:rPr>
              <a:t>Repetition frequency, duration</a:t>
            </a:r>
            <a:endParaRPr lang="de-DE" sz="1400">
              <a:solidFill>
                <a:schemeClr val="tx1"/>
              </a:solidFill>
            </a:endParaRPr>
          </a:p>
          <a:p>
            <a:pPr marL="283879" indent="-283879">
              <a:buFont typeface="Arial"/>
              <a:buChar char="–"/>
              <a:defRPr/>
            </a:pPr>
            <a:r>
              <a:rPr lang="de-DE" sz="1400">
                <a:solidFill>
                  <a:schemeClr val="tx1"/>
                </a:solidFill>
              </a:rPr>
              <a:t>language</a:t>
            </a:r>
            <a:endParaRPr lang="de-DE" sz="1400">
              <a:solidFill>
                <a:schemeClr val="tx1"/>
              </a:solidFill>
            </a:endParaRPr>
          </a:p>
          <a:p>
            <a:pPr marL="283879" indent="-283879">
              <a:buFont typeface="Arial"/>
              <a:buChar char="–"/>
              <a:defRPr/>
            </a:pPr>
            <a:r>
              <a:rPr lang="de-DE" sz="1400">
                <a:solidFill>
                  <a:schemeClr val="tx1"/>
                </a:solidFill>
              </a:rPr>
              <a:t>Time of day</a:t>
            </a:r>
            <a:endParaRPr lang="de-DE" sz="1400">
              <a:solidFill>
                <a:schemeClr val="tx1"/>
              </a:solidFill>
            </a:endParaRPr>
          </a:p>
          <a:p>
            <a:pPr marL="283879" indent="-283879">
              <a:buFont typeface="Arial"/>
              <a:buChar char="–"/>
              <a:defRPr/>
            </a:pPr>
            <a:r>
              <a:rPr lang="de-DE" sz="1400">
                <a:solidFill>
                  <a:schemeClr val="tx1"/>
                </a:solidFill>
              </a:rPr>
              <a:t>Place</a:t>
            </a:r>
            <a:endParaRPr lang="de-DE" sz="1400">
              <a:solidFill>
                <a:schemeClr val="tx1"/>
              </a:solidFill>
            </a:endParaRPr>
          </a:p>
          <a:p>
            <a:pPr marL="283879" indent="-283879">
              <a:buFont typeface="Arial"/>
              <a:buChar char="–"/>
              <a:defRPr/>
            </a:pPr>
            <a:r>
              <a:rPr lang="de-DE" sz="1400">
                <a:solidFill>
                  <a:schemeClr val="tx1"/>
                </a:solidFill>
              </a:rPr>
              <a:t>...</a:t>
            </a:r>
            <a:endParaRPr sz="1400">
              <a:solidFill>
                <a:schemeClr val="tx1"/>
              </a:solidFill>
            </a:endParaRPr>
          </a:p>
        </p:txBody>
      </p:sp>
      <p:pic>
        <p:nvPicPr>
          <p:cNvPr id="737649120" name=""/>
          <p:cNvPicPr>
            <a:picLocks noChangeAspect="1"/>
          </p:cNvPicPr>
          <p:nvPr/>
        </p:nvPicPr>
        <p:blipFill rotWithShape="1">
          <a:blip r:embed="rId7"/>
          <a:stretch/>
        </p:blipFill>
        <p:spPr bwMode="auto">
          <a:xfrm flipH="0" flipV="0">
            <a:off x="33852" y="-11314"/>
            <a:ext cx="1442600" cy="1157131"/>
          </a:xfrm>
          <a:prstGeom prst="rect">
            <a:avLst/>
          </a:prstGeom>
        </p:spPr>
      </p:pic>
      <p:pic>
        <p:nvPicPr>
          <p:cNvPr id="1515193753" name=""/>
          <p:cNvPicPr>
            <a:picLocks noChangeAspect="1"/>
          </p:cNvPicPr>
          <p:nvPr/>
        </p:nvPicPr>
        <p:blipFill rotWithShape="1">
          <a:blip r:embed="rId8"/>
          <a:stretch/>
        </p:blipFill>
        <p:spPr bwMode="auto">
          <a:xfrm flipH="0" flipV="0">
            <a:off x="415636" y="5300463"/>
            <a:ext cx="1913146" cy="1434859"/>
          </a:xfrm>
          <a:prstGeom prst="rect">
            <a:avLst/>
          </a:prstGeom>
        </p:spPr>
      </p:pic>
      <p:pic>
        <p:nvPicPr>
          <p:cNvPr id="922155817" name=""/>
          <p:cNvPicPr>
            <a:picLocks noChangeAspect="1"/>
          </p:cNvPicPr>
          <p:nvPr/>
        </p:nvPicPr>
        <p:blipFill rotWithShape="1">
          <a:blip r:embed="rId9"/>
          <a:stretch/>
        </p:blipFill>
        <p:spPr bwMode="auto">
          <a:xfrm flipH="0" flipV="0">
            <a:off x="6737544" y="5533158"/>
            <a:ext cx="1203156" cy="935181"/>
          </a:xfrm>
          <a:prstGeom prst="rect">
            <a:avLst/>
          </a:prstGeom>
        </p:spPr>
      </p:pic>
      <p:pic>
        <p:nvPicPr>
          <p:cNvPr id="819716797" name=""/>
          <p:cNvPicPr>
            <a:picLocks noChangeAspect="1"/>
          </p:cNvPicPr>
          <p:nvPr/>
        </p:nvPicPr>
        <p:blipFill rotWithShape="1">
          <a:blip r:embed="rId10"/>
          <a:stretch/>
        </p:blipFill>
        <p:spPr bwMode="auto">
          <a:xfrm flipH="0" flipV="0">
            <a:off x="4136585" y="2994568"/>
            <a:ext cx="1146891" cy="1146891"/>
          </a:xfrm>
          <a:prstGeom prst="rect">
            <a:avLst/>
          </a:prstGeom>
        </p:spPr>
      </p:pic>
      <p:sp>
        <p:nvSpPr>
          <p:cNvPr id="877101862"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805661597"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139172553" name=""/>
          <p:cNvSpPr txBox="1"/>
          <p:nvPr/>
        </p:nvSpPr>
        <p:spPr bwMode="auto">
          <a:xfrm rot="0" flipH="0" flipV="0">
            <a:off x="6146842" y="839897"/>
            <a:ext cx="171426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647797689" name=""/>
          <p:cNvSpPr txBox="1"/>
          <p:nvPr/>
        </p:nvSpPr>
        <p:spPr bwMode="auto">
          <a:xfrm rot="2981660" flipH="0" flipV="0">
            <a:off x="7441327" y="5721532"/>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1504830933"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964281254"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pic>
        <p:nvPicPr>
          <p:cNvPr id="293783732" name=""/>
          <p:cNvPicPr>
            <a:picLocks noChangeAspect="1"/>
          </p:cNvPicPr>
          <p:nvPr/>
        </p:nvPicPr>
        <p:blipFill rotWithShape="1">
          <a:blip r:embed="rId3"/>
          <a:stretch/>
        </p:blipFill>
        <p:spPr bwMode="auto">
          <a:xfrm flipH="0" flipV="0">
            <a:off x="5285518" y="4554523"/>
            <a:ext cx="2812638" cy="2167574"/>
          </a:xfrm>
          <a:prstGeom prst="rect">
            <a:avLst/>
          </a:prstGeom>
        </p:spPr>
      </p:pic>
      <p:pic>
        <p:nvPicPr>
          <p:cNvPr id="1207294124" name=""/>
          <p:cNvPicPr>
            <a:picLocks noChangeAspect="1"/>
          </p:cNvPicPr>
          <p:nvPr/>
        </p:nvPicPr>
        <p:blipFill rotWithShape="1">
          <a:blip r:embed="rId4"/>
          <a:stretch/>
        </p:blipFill>
        <p:spPr bwMode="auto">
          <a:xfrm flipH="0" flipV="0">
            <a:off x="7617629" y="2830191"/>
            <a:ext cx="1368213" cy="2052322"/>
          </a:xfrm>
          <a:prstGeom prst="rect">
            <a:avLst/>
          </a:prstGeom>
        </p:spPr>
      </p:pic>
      <p:sp>
        <p:nvSpPr>
          <p:cNvPr id="2085669868" name=""/>
          <p:cNvSpPr/>
          <p:nvPr/>
        </p:nvSpPr>
        <p:spPr bwMode="auto">
          <a:xfrm rot="2373145" flipH="0" flipV="0">
            <a:off x="1314885" y="2354411"/>
            <a:ext cx="3520920"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754938461" name=""/>
          <p:cNvSpPr/>
          <p:nvPr/>
        </p:nvSpPr>
        <p:spPr bwMode="auto">
          <a:xfrm rot="0" flipH="0" flipV="0">
            <a:off x="1976181" y="4490537"/>
            <a:ext cx="4939639" cy="783951"/>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894237717" name=""/>
          <p:cNvSpPr/>
          <p:nvPr/>
        </p:nvSpPr>
        <p:spPr bwMode="auto">
          <a:xfrm rot="0" flipH="0" flipV="0">
            <a:off x="4044729" y="6975395"/>
            <a:ext cx="175460" cy="2021226"/>
          </a:xfrm>
          <a:prstGeom prst="down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346801066" name=""/>
          <p:cNvSpPr/>
          <p:nvPr/>
        </p:nvSpPr>
        <p:spPr bwMode="auto">
          <a:xfrm rot="0" flipH="0" flipV="0">
            <a:off x="5084273" y="1387164"/>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828128917" name=""/>
          <p:cNvSpPr/>
          <p:nvPr/>
        </p:nvSpPr>
        <p:spPr bwMode="auto">
          <a:xfrm rot="0" flipH="0" flipV="0">
            <a:off x="5387341" y="1445528"/>
            <a:ext cx="3290454"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600">
                <a:solidFill>
                  <a:schemeClr val="tx1"/>
                </a:solidFill>
              </a:rPr>
              <a:t>Number of trees in random forest</a:t>
            </a:r>
            <a:endParaRPr lang="de-DE" sz="1600">
              <a:solidFill>
                <a:schemeClr val="tx1"/>
              </a:solidFill>
            </a:endParaRPr>
          </a:p>
          <a:p>
            <a:pPr marL="283879" indent="-283879">
              <a:buFont typeface="Arial"/>
              <a:buChar char="–"/>
              <a:defRPr/>
            </a:pPr>
            <a:r>
              <a:rPr lang="de-DE" sz="1600">
                <a:solidFill>
                  <a:schemeClr val="tx1"/>
                </a:solidFill>
              </a:rPr>
              <a:t>Penalty in regression</a:t>
            </a:r>
            <a:endParaRPr lang="de-DE" sz="1600">
              <a:solidFill>
                <a:schemeClr val="tx1"/>
              </a:solidFill>
            </a:endParaRPr>
          </a:p>
          <a:p>
            <a:pPr marL="283879" indent="-283879">
              <a:buFont typeface="Arial"/>
              <a:buChar char="–"/>
              <a:defRPr/>
            </a:pPr>
            <a:r>
              <a:rPr lang="de-DE" sz="1600">
                <a:solidFill>
                  <a:schemeClr val="tx1"/>
                </a:solidFill>
              </a:rPr>
              <a:t>Explained variance in PCA</a:t>
            </a:r>
            <a:endParaRPr lang="de-DE" sz="1600">
              <a:solidFill>
                <a:schemeClr val="tx1"/>
              </a:solidFill>
            </a:endParaRPr>
          </a:p>
          <a:p>
            <a:pPr marL="283879" indent="-283879">
              <a:buFont typeface="Arial"/>
              <a:buChar char="–"/>
              <a:defRPr/>
            </a:pPr>
            <a:r>
              <a:rPr lang="de-DE" sz="1600">
                <a:solidFill>
                  <a:schemeClr val="tx1"/>
                </a:solidFill>
              </a:rPr>
              <a:t>...</a:t>
            </a:r>
            <a:endParaRPr sz="1600">
              <a:solidFill>
                <a:schemeClr val="tx1"/>
              </a:solidFill>
            </a:endParaRPr>
          </a:p>
        </p:txBody>
      </p:sp>
      <p:sp>
        <p:nvSpPr>
          <p:cNvPr id="1535363017" name=""/>
          <p:cNvSpPr txBox="1"/>
          <p:nvPr/>
        </p:nvSpPr>
        <p:spPr bwMode="auto">
          <a:xfrm rot="0" flipH="0" flipV="0">
            <a:off x="364223" y="63192"/>
            <a:ext cx="1196394"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822764241" name=""/>
          <p:cNvSpPr txBox="1"/>
          <p:nvPr/>
        </p:nvSpPr>
        <p:spPr bwMode="auto">
          <a:xfrm rot="0" flipH="0" flipV="0">
            <a:off x="105446" y="5021378"/>
            <a:ext cx="85513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679229776" name=""/>
          <p:cNvSpPr txBox="1"/>
          <p:nvPr/>
        </p:nvSpPr>
        <p:spPr bwMode="auto">
          <a:xfrm rot="0" flipH="0" flipV="0">
            <a:off x="3122569" y="8656938"/>
            <a:ext cx="73169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
        <p:nvSpPr>
          <p:cNvPr id="33957101" name=""/>
          <p:cNvSpPr txBox="1"/>
          <p:nvPr/>
        </p:nvSpPr>
        <p:spPr bwMode="auto">
          <a:xfrm rot="0" flipH="0" flipV="0">
            <a:off x="6877511" y="974707"/>
            <a:ext cx="171390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062449034" name=""/>
          <p:cNvSpPr txBox="1"/>
          <p:nvPr/>
        </p:nvSpPr>
        <p:spPr bwMode="auto">
          <a:xfrm rot="2981660" flipH="0" flipV="0">
            <a:off x="7441328" y="5721353"/>
            <a:ext cx="1569431"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pic>
        <p:nvPicPr>
          <p:cNvPr id="1621964680" name=""/>
          <p:cNvPicPr>
            <a:picLocks noChangeAspect="1"/>
          </p:cNvPicPr>
          <p:nvPr/>
        </p:nvPicPr>
        <p:blipFill rotWithShape="1">
          <a:blip r:embed="rId5"/>
          <a:stretch/>
        </p:blipFill>
        <p:spPr bwMode="auto">
          <a:xfrm flipH="0" flipV="0">
            <a:off x="-424125" y="382440"/>
            <a:ext cx="2315156" cy="1191156"/>
          </a:xfrm>
          <a:prstGeom prst="rect">
            <a:avLst/>
          </a:prstGeom>
        </p:spPr>
      </p:pic>
      <p:pic>
        <p:nvPicPr>
          <p:cNvPr id="63359237" name=""/>
          <p:cNvPicPr>
            <a:picLocks noChangeAspect="1"/>
          </p:cNvPicPr>
          <p:nvPr/>
        </p:nvPicPr>
        <p:blipFill rotWithShape="1">
          <a:blip r:embed="rId6"/>
          <a:stretch/>
        </p:blipFill>
        <p:spPr bwMode="auto">
          <a:xfrm flipH="0" flipV="0">
            <a:off x="4061122" y="3661856"/>
            <a:ext cx="698698" cy="698698"/>
          </a:xfrm>
          <a:prstGeom prst="rect">
            <a:avLst/>
          </a:prstGeom>
          <a:ln w="19049">
            <a:solidFill>
              <a:schemeClr val="tx1"/>
            </a:solidFill>
            <a:prstDash val="solid"/>
          </a:ln>
        </p:spPr>
      </p:pic>
      <p:sp>
        <p:nvSpPr>
          <p:cNvPr id="252901570" name=""/>
          <p:cNvSpPr/>
          <p:nvPr/>
        </p:nvSpPr>
        <p:spPr bwMode="auto">
          <a:xfrm rot="5399976" flipH="0" flipV="0">
            <a:off x="88365" y="8650693"/>
            <a:ext cx="3577808" cy="467590"/>
          </a:xfrm>
          <a:prstGeom prst="trapezoid">
            <a:avLst>
              <a:gd name="adj" fmla="val 25000"/>
            </a:avLst>
          </a:prstGeom>
          <a:gradFill>
            <a:gsLst>
              <a:gs pos="0">
                <a:schemeClr val="bg1">
                  <a:lumMod val="75000"/>
                </a:schemeClr>
              </a:gs>
              <a:gs pos="100000">
                <a:schemeClr val="bg1"/>
              </a:gs>
            </a:gsLst>
            <a:lin ang="16200000" scaled="1"/>
          </a:gra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200">
                <a:solidFill>
                  <a:schemeClr val="tx1"/>
                </a:solidFill>
              </a:rPr>
              <a:t>Preprocessing</a:t>
            </a:r>
            <a:endParaRPr sz="2200">
              <a:solidFill>
                <a:schemeClr val="tx1"/>
              </a:solidFill>
            </a:endParaRPr>
          </a:p>
        </p:txBody>
      </p:sp>
      <p:pic>
        <p:nvPicPr>
          <p:cNvPr id="851048564" name=""/>
          <p:cNvPicPr>
            <a:picLocks noChangeAspect="1"/>
          </p:cNvPicPr>
          <p:nvPr/>
        </p:nvPicPr>
        <p:blipFill rotWithShape="1">
          <a:blip r:embed="rId7"/>
          <a:stretch/>
        </p:blipFill>
        <p:spPr bwMode="auto">
          <a:xfrm flipH="0" flipV="0">
            <a:off x="105446" y="5361049"/>
            <a:ext cx="3273398" cy="492495"/>
          </a:xfrm>
          <a:prstGeom prst="rect">
            <a:avLst/>
          </a:prstGeom>
        </p:spPr>
      </p:pic>
      <p:sp>
        <p:nvSpPr>
          <p:cNvPr id="2127225313" name=""/>
          <p:cNvSpPr/>
          <p:nvPr/>
        </p:nvSpPr>
        <p:spPr bwMode="auto">
          <a:xfrm rot="0" flipH="0" flipV="0">
            <a:off x="2053821" y="6975395"/>
            <a:ext cx="303067" cy="1060079"/>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819906607" name=""/>
          <p:cNvSpPr/>
          <p:nvPr/>
        </p:nvSpPr>
        <p:spPr bwMode="auto">
          <a:xfrm rot="0" flipH="0" flipV="0">
            <a:off x="2356889" y="7036686"/>
            <a:ext cx="1618834" cy="986766"/>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8" indent="-283878">
              <a:buFont typeface="Arial"/>
              <a:buChar char="–"/>
              <a:defRPr/>
            </a:pPr>
            <a:r>
              <a:rPr lang="de-DE" sz="1400">
                <a:solidFill>
                  <a:schemeClr val="tx1"/>
                </a:solidFill>
              </a:rPr>
              <a:t>Explained variance in PCA</a:t>
            </a:r>
            <a:endParaRPr lang="de-DE" sz="1400">
              <a:solidFill>
                <a:schemeClr val="tx1"/>
              </a:solidFill>
            </a:endParaRPr>
          </a:p>
          <a:p>
            <a:pPr marL="283878" indent="-283878">
              <a:buFont typeface="Arial"/>
              <a:buChar char="–"/>
              <a:defRPr/>
            </a:pPr>
            <a:r>
              <a:rPr lang="de-DE" sz="1400">
                <a:solidFill>
                  <a:schemeClr val="tx1"/>
                </a:solidFill>
              </a:rPr>
              <a:t>Imputation</a:t>
            </a:r>
            <a:endParaRPr lang="de-DE" sz="1400">
              <a:solidFill>
                <a:schemeClr val="tx1"/>
              </a:solidFill>
            </a:endParaRPr>
          </a:p>
          <a:p>
            <a:pPr marL="283878" indent="-283878">
              <a:buFont typeface="Arial"/>
              <a:buChar char="–"/>
              <a:defRPr/>
            </a:pPr>
            <a:r>
              <a:rPr lang="de-DE" sz="1400">
                <a:solidFill>
                  <a:schemeClr val="tx1"/>
                </a:solidFill>
              </a:rPr>
              <a:t>...</a:t>
            </a:r>
            <a:endParaRPr sz="1400">
              <a:solidFill>
                <a:schemeClr val="tx1"/>
              </a:solidFill>
            </a:endParaRPr>
          </a:p>
        </p:txBody>
      </p:sp>
      <p:pic>
        <p:nvPicPr>
          <p:cNvPr id="1900632054" name=""/>
          <p:cNvPicPr>
            <a:picLocks noChangeAspect="1"/>
          </p:cNvPicPr>
          <p:nvPr/>
        </p:nvPicPr>
        <p:blipFill rotWithShape="1">
          <a:blip r:embed="rId8"/>
          <a:stretch/>
        </p:blipFill>
        <p:spPr bwMode="auto">
          <a:xfrm flipH="0" flipV="0">
            <a:off x="3750452" y="1703729"/>
            <a:ext cx="1060227" cy="1151791"/>
          </a:xfrm>
          <a:prstGeom prst="rect">
            <a:avLst/>
          </a:prstGeom>
        </p:spPr>
      </p:pic>
      <p:pic>
        <p:nvPicPr>
          <p:cNvPr id="1831884753" name=""/>
          <p:cNvPicPr>
            <a:picLocks noChangeAspect="1"/>
          </p:cNvPicPr>
          <p:nvPr/>
        </p:nvPicPr>
        <p:blipFill rotWithShape="1">
          <a:blip r:embed="rId9"/>
          <a:srcRect l="0" t="0" r="7492" b="0"/>
          <a:stretch/>
        </p:blipFill>
        <p:spPr bwMode="auto">
          <a:xfrm flipH="0" flipV="0">
            <a:off x="2696568" y="2279625"/>
            <a:ext cx="1364553" cy="983385"/>
          </a:xfrm>
          <a:prstGeom prst="rect">
            <a:avLst/>
          </a:prstGeom>
        </p:spPr>
      </p:pic>
      <p:sp>
        <p:nvSpPr>
          <p:cNvPr id="368908067" name=""/>
          <p:cNvSpPr txBox="1"/>
          <p:nvPr/>
        </p:nvSpPr>
        <p:spPr bwMode="auto">
          <a:xfrm rot="0" flipH="0" flipV="0">
            <a:off x="3053607" y="2056129"/>
            <a:ext cx="114661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pic>
        <p:nvPicPr>
          <p:cNvPr id="2009102591" name=""/>
          <p:cNvPicPr>
            <a:picLocks noChangeAspect="1"/>
          </p:cNvPicPr>
          <p:nvPr/>
        </p:nvPicPr>
        <p:blipFill rotWithShape="1">
          <a:blip r:embed="rId10"/>
          <a:stretch/>
        </p:blipFill>
        <p:spPr bwMode="auto">
          <a:xfrm flipH="0" flipV="0">
            <a:off x="1641327" y="1872662"/>
            <a:ext cx="1350437" cy="898654"/>
          </a:xfrm>
          <a:prstGeom prst="rect">
            <a:avLst/>
          </a:prstGeom>
        </p:spPr>
      </p:pic>
      <p:sp>
        <p:nvSpPr>
          <p:cNvPr id="1527273003" name=""/>
          <p:cNvSpPr txBox="1"/>
          <p:nvPr/>
        </p:nvSpPr>
        <p:spPr bwMode="auto">
          <a:xfrm rot="0" flipH="0" flipV="0">
            <a:off x="4846243" y="3691957"/>
            <a:ext cx="69263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981327480" name=""/>
          <p:cNvPicPr>
            <a:picLocks noChangeAspect="1"/>
          </p:cNvPicPr>
          <p:nvPr/>
        </p:nvPicPr>
        <p:blipFill rotWithShape="1">
          <a:blip r:embed="rId3"/>
          <a:stretch/>
        </p:blipFill>
        <p:spPr bwMode="auto">
          <a:xfrm flipH="0" flipV="0">
            <a:off x="23249" y="1272113"/>
            <a:ext cx="9029699" cy="3628285"/>
          </a:xfrm>
          <a:prstGeom prst="rect">
            <a:avLst/>
          </a:prstGeom>
        </p:spPr>
      </p:pic>
      <p:sp>
        <p:nvSpPr>
          <p:cNvPr id="107480331" name=""/>
          <p:cNvSpPr txBox="1"/>
          <p:nvPr/>
        </p:nvSpPr>
        <p:spPr bwMode="auto">
          <a:xfrm rot="0" flipH="0" flipV="0">
            <a:off x="135393" y="154090"/>
            <a:ext cx="208330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Cross-Validation</a:t>
            </a:r>
            <a:endParaRPr sz="2200" b="1"/>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68069853" name="Title 1"/>
          <p:cNvSpPr>
            <a:spLocks noGrp="1"/>
          </p:cNvSpPr>
          <p:nvPr>
            <p:ph type="title"/>
          </p:nvPr>
        </p:nvSpPr>
        <p:spPr bwMode="auto">
          <a:xfrm flipH="0" flipV="0">
            <a:off x="457199"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399714645" name="Content Placeholder 2"/>
          <p:cNvSpPr>
            <a:spLocks noGrp="1"/>
          </p:cNvSpPr>
          <p:nvPr>
            <p:ph idx="1"/>
          </p:nvPr>
        </p:nvSpPr>
        <p:spPr bwMode="auto">
          <a:xfrm flipH="0" flipV="0">
            <a:off x="457198" y="1600198"/>
            <a:ext cx="4114800" cy="4985655"/>
          </a:xfrm>
        </p:spPr>
        <p:txBody>
          <a:bodyPr vertOverflow="overflow" horzOverflow="overflow" vert="horz" wrap="square" lIns="91440" tIns="45720" rIns="91440" bIns="45720" numCol="1" spcCol="0" rtlCol="0" fromWordArt="0" anchor="t" anchorCtr="0" forceAA="0" upright="0" compatLnSpc="0">
            <a:normAutofit/>
          </a:bodyPr>
          <a:lstStyle/>
          <a:p>
            <a:pPr marL="438079" indent="-438079">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
        <p:nvSpPr>
          <p:cNvPr id="102107471" name="Content Placeholder 2"/>
          <p:cNvSpPr>
            <a:spLocks noGrp="1"/>
          </p:cNvSpPr>
          <p:nvPr/>
        </p:nvSpPr>
        <p:spPr bwMode="auto">
          <a:xfrm flipH="0" flipV="0">
            <a:off x="4841419" y="1600198"/>
            <a:ext cx="1909114"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714484113"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24223683"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1270175990"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434451517"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334910152"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1763407847"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1783750060" name=""/>
          <p:cNvCxnSpPr>
            <a:stCxn id="624223683" idx="2"/>
            <a:endCxn id="1763407847"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785483409" name=""/>
          <p:cNvCxnSpPr>
            <a:stCxn id="624223683"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861369025" name=""/>
          <p:cNvCxnSpPr>
            <a:stCxn id="624223683"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50898545" name=""/>
          <p:cNvCxnSpPr>
            <a:stCxn id="624223683" idx="4"/>
            <a:endCxn id="334910152"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646545797"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32502856" name="Content Placeholder 2"/>
          <p:cNvSpPr>
            <a:spLocks noGrp="1"/>
          </p:cNvSpPr>
          <p:nvPr/>
        </p:nvSpPr>
        <p:spPr bwMode="auto">
          <a:xfrm flipH="0" flipV="0">
            <a:off x="4841418" y="1600197"/>
            <a:ext cx="1909113"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449620330" name="Content Placeholder 2"/>
          <p:cNvSpPr>
            <a:spLocks noGrp="1"/>
          </p:cNvSpPr>
          <p:nvPr/>
        </p:nvSpPr>
        <p:spPr bwMode="auto">
          <a:xfrm flipH="0" flipV="0">
            <a:off x="6939639" y="3210036"/>
            <a:ext cx="1909113" cy="72934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b="0" i="0" u="none">
                <a:solidFill>
                  <a:srgbClr val="002060"/>
                </a:solidFill>
                <a:latin typeface="Consolas"/>
                <a:ea typeface="Consolas"/>
                <a:cs typeface="Consolas"/>
              </a:rPr>
              <a:t>workflows</a:t>
            </a:r>
            <a:endParaRPr sz="2600">
              <a:solidFill>
                <a:srgbClr val="002060"/>
              </a:solidFill>
            </a:endParaRPr>
          </a:p>
        </p:txBody>
      </p:sp>
      <p:sp>
        <p:nvSpPr>
          <p:cNvPr id="1357506985" name=""/>
          <p:cNvSpPr/>
          <p:nvPr/>
        </p:nvSpPr>
        <p:spPr bwMode="auto">
          <a:xfrm rot="0" flipH="0" flipV="0">
            <a:off x="6410354" y="2993571"/>
            <a:ext cx="380998" cy="1034140"/>
          </a:xfrm>
          <a:prstGeom prst="rightBracket">
            <a:avLst>
              <a:gd name="adj" fmla="val 8333"/>
            </a:avLst>
          </a:prstGeom>
          <a:noFill/>
          <a:ln w="1904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cxnSp>
        <p:nvCxnSpPr>
          <p:cNvPr id="896898173" name=""/>
          <p:cNvCxnSpPr/>
          <p:nvPr/>
        </p:nvCxnSpPr>
        <p:spPr bwMode="auto">
          <a:xfrm rot="5399942" flipH="0" flipV="0">
            <a:off x="6913820" y="3605891"/>
            <a:ext cx="680355" cy="1006927"/>
          </a:xfrm>
          <a:prstGeom prst="bentConnector2">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30806231" name=""/>
          <p:cNvCxnSpPr/>
          <p:nvPr/>
        </p:nvCxnSpPr>
        <p:spPr bwMode="auto">
          <a:xfrm flipH="1" flipV="0">
            <a:off x="7253998" y="4449534"/>
            <a:ext cx="721177" cy="680355"/>
          </a:xfrm>
          <a:prstGeom prst="bentConnector5">
            <a:avLst>
              <a:gd name="adj1" fmla="val -84905"/>
              <a:gd name="adj2" fmla="val 53333"/>
              <a:gd name="adj3" fmla="val -41463"/>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640582606" name="Title 1"/>
          <p:cNvSpPr>
            <a:spLocks noGrp="1"/>
          </p:cNvSpPr>
          <p:nvPr>
            <p:ph type="title"/>
          </p:nvPr>
        </p:nvSpPr>
        <p:spPr bwMode="auto">
          <a:xfrm flipH="0" flipV="0">
            <a:off x="4571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461198890"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
        <p:nvSpPr>
          <p:cNvPr id="616119141" name="Content Placeholder 2"/>
          <p:cNvSpPr>
            <a:spLocks noGrp="1"/>
          </p:cNvSpPr>
          <p:nvPr/>
        </p:nvSpPr>
        <p:spPr bwMode="auto">
          <a:xfrm flipH="0" flipV="0">
            <a:off x="457197" y="1600197"/>
            <a:ext cx="4114800" cy="4985654"/>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9"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438078" indent="-438078">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62887638" name=""/>
          <p:cNvSpPr txBox="1"/>
          <p:nvPr/>
        </p:nvSpPr>
        <p:spPr bwMode="auto">
          <a:xfrm rot="0" flipH="0" flipV="0">
            <a:off x="151069" y="136071"/>
            <a:ext cx="1675132"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Regression</a:t>
            </a:r>
            <a:endParaRPr lang="de-DE" sz="2600" b="1" i="0" u="none" strike="noStrike" cap="none" spc="0">
              <a:solidFill>
                <a:srgbClr val="0070C0"/>
              </a:solidFill>
              <a:latin typeface="Calibri"/>
              <a:ea typeface="Calibri"/>
              <a:cs typeface="Calibri"/>
            </a:endParaRPr>
          </a:p>
        </p:txBody>
      </p:sp>
      <p:pic>
        <p:nvPicPr>
          <p:cNvPr id="1469300107" name=""/>
          <p:cNvPicPr>
            <a:picLocks noChangeAspect="1"/>
          </p:cNvPicPr>
          <p:nvPr/>
        </p:nvPicPr>
        <p:blipFill rotWithShape="1">
          <a:blip r:embed="rId3"/>
          <a:stretch/>
        </p:blipFill>
        <p:spPr bwMode="auto">
          <a:xfrm flipH="0" flipV="0">
            <a:off x="151070" y="1056408"/>
            <a:ext cx="5046697" cy="3861954"/>
          </a:xfrm>
          <a:prstGeom prst="rect">
            <a:avLst/>
          </a:prstGeom>
        </p:spPr>
      </p:pic>
      <p:sp>
        <p:nvSpPr>
          <p:cNvPr id="94073577" name=""/>
          <p:cNvSpPr txBox="1"/>
          <p:nvPr/>
        </p:nvSpPr>
        <p:spPr bwMode="auto">
          <a:xfrm rot="0" flipH="0" flipV="0">
            <a:off x="5656294" y="1142640"/>
            <a:ext cx="3238442" cy="2438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numeric</a:t>
            </a:r>
            <a:endParaRPr lang="de-DE" sz="2200"/>
          </a:p>
          <a:p>
            <a:pPr>
              <a:defRPr/>
            </a:pPr>
            <a:r>
              <a:rPr lang="de-DE" sz="2200" b="1"/>
              <a:t>Predictor</a:t>
            </a:r>
            <a:r>
              <a:rPr lang="de-DE" sz="2200"/>
              <a:t>: numeric</a:t>
            </a:r>
            <a:endParaRPr lang="de-DE" sz="2200"/>
          </a:p>
          <a:p>
            <a:pPr>
              <a:defRPr/>
            </a:pPr>
            <a:endParaRPr lang="de-DE" sz="2200"/>
          </a:p>
          <a:p>
            <a:pPr>
              <a:defRPr/>
            </a:pPr>
            <a:r>
              <a:rPr lang="de-DE" sz="2200" b="0" i="0" u="none" strike="noStrike" cap="none" spc="0">
                <a:solidFill>
                  <a:schemeClr val="tx1"/>
                </a:solidFill>
                <a:latin typeface="Calibri"/>
                <a:ea typeface="Arial"/>
                <a:cs typeface="Arial"/>
              </a:rPr>
              <a:t>Objective: Minimize</a:t>
            </a:r>
            <a:endParaRPr lang="de-DE" sz="2200" b="0" i="0" u="none" strike="noStrike" cap="none" spc="0">
              <a:solidFill>
                <a:schemeClr val="tx1"/>
              </a:solidFill>
              <a:latin typeface="Times New Roman"/>
              <a:cs typeface="Times New Roman"/>
            </a:endParaRPr>
          </a:p>
          <a:p>
            <a:pPr>
              <a:defRPr/>
            </a:pPr>
            <a:endParaRPr sz="2200"/>
          </a:p>
        </p:txBody>
      </p:sp>
      <p:sp>
        <p:nvSpPr>
          <p:cNvPr id="73820718" name=""/>
          <p:cNvSpPr txBox="1"/>
          <p:nvPr/>
        </p:nvSpPr>
        <p:spPr bwMode="auto">
          <a:xfrm rot="0" flipH="0" flipV="0">
            <a:off x="5656294" y="3508658"/>
            <a:ext cx="3345704" cy="878953"/>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mc:AlternateContent xmlns:mc="http://schemas.openxmlformats.org/markup-compatibility/2006" xmlns:m="http://schemas.openxmlformats.org/officeDocument/2006/math">
              <mc:Choice xmlns:a14="http://schemas.microsoft.com/office/drawing/2010/main" Requires="a14">
                <a14:m>
                  <m:oMathPara>
                    <m:oMathParaPr>
                      <m:jc m:val="left"/>
                    </m:oMathParaPr>
                    <m:oMath>
                      <m:r>
                        <m:rPr>
                          <m:sty m:val="i"/>
                        </m:rPr>
                        <a:rPr sz="2400">
                          <a:latin typeface="Cambria Math"/>
                          <a:ea typeface="Cambria Math"/>
                          <a:cs typeface="Cambria Math"/>
                        </a:rPr>
                        <m:t>L(</m:t>
                      </m:r>
                      <m:r>
                        <m:rPr>
                          <m:sty m:val="i"/>
                        </m:rPr>
                        <a:rPr sz="2400">
                          <a:latin typeface="Cambria Math"/>
                          <a:ea typeface="Cambria Math"/>
                          <a:cs typeface="Cambria Math"/>
                        </a:rPr>
                        <m:t>w)=</m:t>
                      </m:r>
                      <m:nary>
                        <m:naryPr>
                          <m:chr m:val="∑"/>
                          <m:grow m:val="off"/>
                          <m:limLoc m:val="undOvr"/>
                          <m:supHide m:val="on"/>
                          <m:ctrlPr>
                            <a:rPr lang="en-US" sz="2400" b="0" i="1" u="none" strike="noStrike" cap="none" spc="0">
                              <a:solidFill>
                                <a:schemeClr val="tx1"/>
                              </a:solidFill>
                              <a:latin typeface="Cambria Math"/>
                              <a:ea typeface="Cambria Math"/>
                              <a:cs typeface="Cambria Math"/>
                            </a:rPr>
                          </m:ctrlPr>
                        </m:naryPr>
                        <m:sub>
                          <m:r>
                            <m:rPr>
                              <m:sty m:val="i"/>
                            </m:rPr>
                            <a:rPr lang="en-US" sz="2400" u="none" strike="noStrike" cap="none" spc="0">
                              <a:solidFill>
                                <a:schemeClr val="tx1"/>
                              </a:solidFill>
                              <a:latin typeface="Cambria Math"/>
                              <a:ea typeface="Cambria Math"/>
                              <a:cs typeface="Cambria Math"/>
                            </a:rPr>
                            <m:t>i=1</m:t>
                          </m:r>
                        </m:sub>
                        <m:sup/>
                        <m:e>
                          <m:sSup>
                            <m:sSupPr>
                              <m:ctrlPr>
                                <a:rPr lang="en-US" sz="2400" u="none" strike="noStrike" cap="none" spc="0">
                                  <a:solidFill>
                                    <a:schemeClr val="tx1"/>
                                  </a:solidFill>
                                  <a:latin typeface="Cambria Math"/>
                                  <a:ea typeface="Cambria Math"/>
                                  <a:cs typeface="Cambria Math"/>
                                </a:rPr>
                              </m:ctrlPr>
                            </m:sSupPr>
                            <m:e>
                              <m:d>
                                <m:dPr>
                                  <m:begChr m:val="("/>
                                  <m:endChr m:val=")"/>
                                  <m:ctrlPr>
                                    <a:rPr lang="en-US" sz="2400" u="none" strike="noStrike" cap="none" spc="0">
                                      <a:solidFill>
                                        <a:schemeClr val="tx1"/>
                                      </a:solidFill>
                                      <a:latin typeface="Cambria Math"/>
                                      <a:ea typeface="Cambria Math"/>
                                      <a:cs typeface="Cambria Math"/>
                                    </a:rPr>
                                  </m:ctrlPr>
                                </m:dPr>
                                <m:e>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y</m:t>
                                      </m:r>
                                    </m:e>
                                    <m:sub>
                                      <m:r>
                                        <m:rPr/>
                                        <a:rPr lang="en-US" sz="2400" u="none" strike="noStrike" cap="none" spc="0">
                                          <a:solidFill>
                                            <a:schemeClr val="tx1"/>
                                          </a:solidFill>
                                          <a:latin typeface="Cambria Math"/>
                                          <a:ea typeface="Cambria Math"/>
                                          <a:cs typeface="Cambria Math"/>
                                        </a:rPr>
                                        <m:t>i</m:t>
                                      </m:r>
                                    </m:sub>
                                  </m:sSub>
                                  <m:r>
                                    <m:rPr/>
                                    <a:rPr lang="en-US" sz="2400" u="none" strike="noStrike" cap="none" spc="0">
                                      <a:solidFill>
                                        <a:schemeClr val="tx1"/>
                                      </a:solidFill>
                                      <a:latin typeface="Cambria Math"/>
                                      <a:ea typeface="Cambria Math"/>
                                      <a:cs typeface="Cambria Math"/>
                                    </a:rPr>
                                    <m:t>-</m:t>
                                  </m:r>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wx</m:t>
                                      </m:r>
                                    </m:e>
                                    <m:sub>
                                      <m:r>
                                        <m:rPr/>
                                        <a:rPr lang="en-US" sz="2400" u="none" strike="noStrike" cap="none" spc="0">
                                          <a:solidFill>
                                            <a:schemeClr val="tx1"/>
                                          </a:solidFill>
                                          <a:latin typeface="Cambria Math"/>
                                          <a:ea typeface="Cambria Math"/>
                                          <a:cs typeface="Cambria Math"/>
                                        </a:rPr>
                                        <m:t>i</m:t>
                                      </m:r>
                                    </m:sub>
                                  </m:sSub>
                                </m:e>
                              </m:d>
                            </m:e>
                            <m:sup>
                              <m:r>
                                <m:rPr>
                                  <m:sty m:val="i"/>
                                </m:rPr>
                                <a:rPr lang="en-US" sz="2400" u="none" strike="noStrike" cap="none" spc="0">
                                  <a:solidFill>
                                    <a:schemeClr val="tx1"/>
                                  </a:solidFill>
                                  <a:latin typeface="Cambria Math"/>
                                  <a:ea typeface="Cambria Math"/>
                                  <a:cs typeface="Cambria Math"/>
                                </a:rPr>
                                <m:t>2</m:t>
                              </m:r>
                            </m:sup>
                          </m:sSup>
                        </m:e>
                      </m:nary>
                    </m:oMath>
                  </m:oMathPara>
                </a14:m>
              </mc:Choice>
              <mc:Fallback/>
            </mc:AlternateContent>
            <a:endParaRPr sz="2400">
              <a:latin typeface="Cambria Math"/>
              <a:ea typeface="Cambria Math"/>
              <a:cs typeface="Cambria Math"/>
            </a:endParaRPr>
          </a:p>
        </p:txBody>
      </p:sp>
      <p:sp>
        <p:nvSpPr>
          <p:cNvPr id="1655632738" name=""/>
          <p:cNvSpPr txBox="1"/>
          <p:nvPr/>
        </p:nvSpPr>
        <p:spPr bwMode="auto">
          <a:xfrm rot="0" flipH="0" flipV="0">
            <a:off x="5656294" y="5569527"/>
            <a:ext cx="3110053"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t>Example Metric</a:t>
            </a:r>
            <a:r>
              <a:rPr lang="de-DE"/>
              <a:t>:</a:t>
            </a:r>
            <a:endParaRPr lang="de-DE" sz="2200"/>
          </a:p>
          <a:p>
            <a:pPr algn="l">
              <a:defRPr/>
            </a:pPr>
            <a:r>
              <a:rPr lang="de-DE"/>
              <a:t>	Mean absolute error</a:t>
            </a:r>
            <a:endParaRPr lang="de-DE"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20305622" name=""/>
          <p:cNvSpPr/>
          <p:nvPr/>
        </p:nvSpPr>
        <p:spPr bwMode="auto">
          <a:xfrm flipH="0" flipV="0">
            <a:off x="477640" y="1177234"/>
            <a:ext cx="7432378"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sSubSup>
                                <m:sSubSupPr>
                                  <m:alnScr m:val="off"/>
                                  <m:ctrlPr>
                                    <a:rPr lang="en-US" sz="2800" u="none" strike="noStrike" cap="none" spc="0">
                                      <a:solidFill>
                                        <a:schemeClr val="tx1"/>
                                      </a:solidFill>
                                      <a:latin typeface="Cambria Math"/>
                                      <a:ea typeface="Cambria Math"/>
                                      <a:cs typeface="Cambria Math"/>
                                    </a:rPr>
                                  </m:ctrlPr>
                                </m:sSubSupPr>
                                <m:e>
                                  <m:r>
                                    <m:rPr>
                                      <m:sty m:val="i"/>
                                    </m:rPr>
                                    <a:rPr lang="en-US" sz="2800" u="none" strike="noStrike" cap="none" spc="0">
                                      <a:solidFill>
                                        <a:schemeClr val="tx1"/>
                                      </a:solidFill>
                                      <a:latin typeface="Cambria Math"/>
                                      <a:ea typeface="Cambria Math"/>
                                      <a:cs typeface="Cambria Math"/>
                                    </a:rPr>
                                    <m:t>w</m:t>
                                  </m:r>
                                </m:e>
                                <m:sub>
                                  <m:r>
                                    <m:rPr>
                                      <m:sty m:val="i"/>
                                    </m:rPr>
                                    <a:rPr lang="en-US" sz="2000" u="none" strike="noStrike" cap="none" spc="0">
                                      <a:solidFill>
                                        <a:schemeClr val="tx1"/>
                                      </a:solidFill>
                                      <a:latin typeface="Cambria Math"/>
                                      <a:ea typeface="Cambria Math"/>
                                      <a:cs typeface="Cambria Math"/>
                                    </a:rPr>
                                    <m:t>j</m:t>
                                  </m:r>
                                </m:sub>
                                <m:sup>
                                  <m:r>
                                    <m:rPr>
                                      <m:sty m:val="i"/>
                                    </m:rPr>
                                    <a:rPr lang="en-US" sz="2000" u="none" strike="noStrike" cap="none" spc="0">
                                      <a:solidFill>
                                        <a:schemeClr val="tx1"/>
                                      </a:solidFill>
                                      <a:latin typeface="Cambria Math"/>
                                      <a:ea typeface="Cambria Math"/>
                                      <a:cs typeface="Cambria Math"/>
                                    </a:rPr>
                                    <m:t>2</m:t>
                                  </m:r>
                                </m:sup>
                              </m:sSubSup>
                            </m:e>
                          </m:nary>
                        </m:e>
                      </m:nary>
                    </m:oMath>
                  </m:oMathPara>
                </a14:m>
              </mc:Choice>
              <mc:Fallback/>
            </mc:AlternateContent>
            <a:endParaRPr sz="2800">
              <a:latin typeface="Cambria Math"/>
              <a:ea typeface="Cambria Math"/>
              <a:cs typeface="Cambria Math"/>
            </a:endParaRPr>
          </a:p>
        </p:txBody>
      </p:sp>
      <p:sp>
        <p:nvSpPr>
          <p:cNvPr id="564685206" name=""/>
          <p:cNvSpPr txBox="1"/>
          <p:nvPr/>
        </p:nvSpPr>
        <p:spPr bwMode="auto">
          <a:xfrm rot="0" flipH="0" flipV="0">
            <a:off x="151070" y="673772"/>
            <a:ext cx="209981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Ridge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725532850" name=""/>
          <p:cNvSpPr txBox="1"/>
          <p:nvPr/>
        </p:nvSpPr>
        <p:spPr bwMode="auto">
          <a:xfrm rot="0" flipH="0" flipV="0">
            <a:off x="151070" y="3679497"/>
            <a:ext cx="2080031"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Lasso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1643620478" name=""/>
          <p:cNvSpPr/>
          <p:nvPr/>
        </p:nvSpPr>
        <p:spPr bwMode="auto">
          <a:xfrm flipH="0" flipV="0">
            <a:off x="422221" y="4295993"/>
            <a:ext cx="7435257"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r>
                                <m:rPr>
                                  <m:sty m:val="i"/>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m:sty m:val="i"/>
                                    </m:rPr>
                                    <a:rPr lang="en-US" sz="2800" u="none" strike="noStrike" cap="none" spc="0">
                                      <a:solidFill>
                                        <a:schemeClr val="tx1"/>
                                      </a:solidFill>
                                      <a:latin typeface="Cambria Math"/>
                                      <a:ea typeface="Cambria Math"/>
                                      <a:cs typeface="Cambria Math"/>
                                    </a:rPr>
                                    <m:t>w</m:t>
                                  </m:r>
                                </m:e>
                                <m:sub>
                                  <m:r>
                                    <m:rPr>
                                      <m:sty m:val="i"/>
                                    </m:rPr>
                                    <a:rPr lang="en-US" sz="2800" u="none" strike="noStrike" cap="none" spc="0">
                                      <a:solidFill>
                                        <a:schemeClr val="tx1"/>
                                      </a:solidFill>
                                      <a:latin typeface="Cambria Math"/>
                                      <a:ea typeface="Cambria Math"/>
                                      <a:cs typeface="Cambria Math"/>
                                    </a:rPr>
                                    <m:t>j</m:t>
                                  </m:r>
                                </m:sub>
                              </m:sSub>
                              <m:r>
                                <m:rPr>
                                  <m:sty m:val="i"/>
                                </m:rPr>
                                <a:rPr lang="en-US" sz="2800" u="none" strike="noStrike" cap="none" spc="0">
                                  <a:solidFill>
                                    <a:schemeClr val="tx1"/>
                                  </a:solidFill>
                                  <a:latin typeface="Cambria Math"/>
                                  <a:ea typeface="Cambria Math"/>
                                  <a:cs typeface="Cambria Math"/>
                                </a:rPr>
                                <m:t>|</m:t>
                              </m:r>
                            </m:e>
                          </m:nary>
                        </m:e>
                      </m:nary>
                    </m:oMath>
                  </m:oMathPara>
                </a14:m>
              </mc:Choice>
              <mc:Fallback/>
            </mc:AlternateContent>
            <a:endParaRPr sz="2800">
              <a:latin typeface="Cambria Math"/>
              <a:ea typeface="Cambria Math"/>
              <a:cs typeface="Cambria Math"/>
            </a:endParaRPr>
          </a:p>
        </p:txBody>
      </p:sp>
      <p:sp>
        <p:nvSpPr>
          <p:cNvPr id="1689964616" name=""/>
          <p:cNvSpPr txBox="1"/>
          <p:nvPr/>
        </p:nvSpPr>
        <p:spPr bwMode="auto">
          <a:xfrm rot="0" flipH="0" flipV="0">
            <a:off x="6678068" y="2208067"/>
            <a:ext cx="2044303"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b="1"/>
              <a:t>* Small </a:t>
            </a:r>
            <a:r>
              <a:rPr lang="de-DE" b="0"/>
              <a:t>sample size</a:t>
            </a:r>
            <a:r>
              <a:rPr lang="de-DE" b="1"/>
              <a:t>,</a:t>
            </a:r>
            <a:endParaRPr b="1"/>
          </a:p>
          <a:p>
            <a:pPr>
              <a:defRPr/>
            </a:pPr>
            <a:r>
              <a:rPr lang="de-DE" b="1"/>
              <a:t>* sparse </a:t>
            </a:r>
            <a:r>
              <a:rPr lang="de-DE" b="0"/>
              <a:t>data</a:t>
            </a:r>
            <a:endParaRPr b="1"/>
          </a:p>
        </p:txBody>
      </p:sp>
      <p:sp>
        <p:nvSpPr>
          <p:cNvPr id="598534917" name=""/>
          <p:cNvSpPr txBox="1"/>
          <p:nvPr/>
        </p:nvSpPr>
        <p:spPr bwMode="auto">
          <a:xfrm rot="0" flipH="0" flipV="0">
            <a:off x="6534826" y="5354277"/>
            <a:ext cx="264530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b="1"/>
              <a:t>*</a:t>
            </a:r>
            <a:r>
              <a:rPr lang="de-DE" b="0"/>
              <a:t> if </a:t>
            </a:r>
            <a:r>
              <a:rPr lang="de-DE" b="1"/>
              <a:t>few </a:t>
            </a:r>
            <a:r>
              <a:rPr lang="de-DE" b="0"/>
              <a:t>predictors with 	real effect</a:t>
            </a:r>
            <a:endParaRPr lang="de-DE" b="0"/>
          </a:p>
          <a:p>
            <a:pPr>
              <a:defRPr/>
            </a:pPr>
            <a:r>
              <a:rPr lang="de-DE" b="0"/>
              <a:t>* can </a:t>
            </a:r>
            <a:r>
              <a:rPr lang="de-DE" b="1"/>
              <a:t>eliminate </a:t>
            </a:r>
            <a:r>
              <a:rPr lang="de-DE" b="0"/>
              <a:t>predictors</a:t>
            </a:r>
            <a:endParaRPr lang="de-DE" b="0"/>
          </a:p>
          <a:p>
            <a:pPr>
              <a:defRPr/>
            </a:pPr>
            <a:r>
              <a:rPr lang="de-DE" b="0"/>
              <a:t>* more </a:t>
            </a:r>
            <a:r>
              <a:rPr lang="de-DE" b="1"/>
              <a:t>robust</a:t>
            </a:r>
            <a:endParaRPr b="0"/>
          </a:p>
        </p:txBody>
      </p:sp>
      <p:sp>
        <p:nvSpPr>
          <p:cNvPr id="962994824" name=""/>
          <p:cNvSpPr txBox="1"/>
          <p:nvPr/>
        </p:nvSpPr>
        <p:spPr bwMode="auto">
          <a:xfrm rot="0" flipH="0" flipV="0">
            <a:off x="3143921" y="58025"/>
            <a:ext cx="3284363"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Regularized regression</a:t>
            </a:r>
            <a:endParaRPr lang="de-DE" sz="2600" b="1" i="0" u="none" strike="noStrike" cap="none" spc="0">
              <a:solidFill>
                <a:srgbClr val="0070C0"/>
              </a:solidFill>
              <a:latin typeface="Calibri"/>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35823558" name=""/>
          <p:cNvSpPr txBox="1"/>
          <p:nvPr/>
        </p:nvSpPr>
        <p:spPr bwMode="auto">
          <a:xfrm rot="0" flipH="0" flipV="0">
            <a:off x="151070" y="136071"/>
            <a:ext cx="2372118"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Logistic Regression</a:t>
            </a:r>
            <a:endParaRPr lang="de-DE" sz="2200" b="1" i="0" u="none" strike="noStrike" cap="none" spc="0">
              <a:solidFill>
                <a:srgbClr val="0070C0"/>
              </a:solidFill>
              <a:latin typeface="Calibri"/>
              <a:ea typeface="Calibri"/>
              <a:cs typeface="Calibri"/>
            </a:endParaRPr>
          </a:p>
        </p:txBody>
      </p:sp>
      <p:sp>
        <p:nvSpPr>
          <p:cNvPr id="688284408" name=""/>
          <p:cNvSpPr txBox="1"/>
          <p:nvPr/>
        </p:nvSpPr>
        <p:spPr bwMode="auto">
          <a:xfrm rot="0" flipH="0" flipV="0">
            <a:off x="5656294" y="1142640"/>
            <a:ext cx="3240961" cy="14329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nominal</a:t>
            </a:r>
            <a:endParaRPr lang="de-DE" sz="2200"/>
          </a:p>
          <a:p>
            <a:pPr>
              <a:defRPr/>
            </a:pPr>
            <a:r>
              <a:rPr lang="de-DE" sz="2200" b="1"/>
              <a:t>Predictor</a:t>
            </a:r>
            <a:r>
              <a:rPr lang="de-DE" sz="2200"/>
              <a:t>: numeric</a:t>
            </a:r>
            <a:endParaRPr lang="de-DE" sz="2200"/>
          </a:p>
        </p:txBody>
      </p:sp>
      <p:sp>
        <p:nvSpPr>
          <p:cNvPr id="845575699" name=""/>
          <p:cNvSpPr/>
          <p:nvPr/>
        </p:nvSpPr>
        <p:spPr bwMode="auto">
          <a:xfrm>
            <a:off x="490068" y="5479985"/>
            <a:ext cx="3955790" cy="780937"/>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de-DE" sz="2200" u="none" strike="noStrike" cap="none" spc="0">
                          <a:solidFill>
                            <a:schemeClr val="tx1"/>
                          </a:solidFill>
                          <a:latin typeface="Cambria Math"/>
                          <a:ea typeface="Cambria Math"/>
                          <a:cs typeface="Cambria Math"/>
                        </a:rPr>
                        <m:t>ln(</m:t>
                      </m:r>
                      <m:f>
                        <m:fPr>
                          <m:ctrlPr>
                            <a:rPr lang="de-DE" sz="2200" b="0" i="1" u="none" strike="noStrike" cap="none" spc="0">
                              <a:solidFill>
                                <a:schemeClr val="tx1"/>
                              </a:solidFill>
                              <a:latin typeface="Cambria Math"/>
                              <a:ea typeface="Cambria Math"/>
                              <a:cs typeface="Cambria Math"/>
                            </a:rPr>
                          </m:ctrlPr>
                        </m:fPr>
                        <m:num>
                          <m:r>
                            <m:rPr>
                              <m:sty m:val="i"/>
                            </m:rPr>
                            <a:rPr lang="de-DE" sz="2200" u="none" strike="noStrike" cap="none" spc="0">
                              <a:solidFill>
                                <a:schemeClr val="tx1"/>
                              </a:solidFill>
                              <a:latin typeface="Cambria Math"/>
                              <a:ea typeface="Cambria Math"/>
                              <a:cs typeface="Cambria Math"/>
                            </a:rPr>
                            <m:t>groupA</m:t>
                          </m:r>
                        </m:num>
                        <m:den>
                          <m:r>
                            <m:rPr>
                              <m:sty m:val="i"/>
                            </m:rPr>
                            <a:rPr lang="de-DE" sz="2200" u="none" strike="noStrike" cap="none" spc="0">
                              <a:solidFill>
                                <a:schemeClr val="tx1"/>
                              </a:solidFill>
                              <a:latin typeface="Cambria Math"/>
                              <a:ea typeface="Cambria Math"/>
                              <a:cs typeface="Cambria Math"/>
                            </a:rPr>
                            <m:t>non.groupA</m:t>
                          </m:r>
                        </m:den>
                      </m:f>
                      <m:r>
                        <m:rPr>
                          <m:sty m:val="p"/>
                        </m:rPr>
                        <a:rPr lang="de-DE" sz="2200" u="none" strike="noStrike" cap="none" spc="0">
                          <a:solidFill>
                            <a:schemeClr val="tx1"/>
                          </a:solidFill>
                          <a:latin typeface="Cambria Math"/>
                          <a:ea typeface="Cambria Math"/>
                          <a:cs typeface="Cambria Math"/>
                        </a:rPr>
                        <m:t>)</m:t>
                      </m:r>
                      <m:r>
                        <m:rPr>
                          <m:sty m:val="p"/>
                        </m:rPr>
                        <a:rPr lang="de-DE" sz="20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0</m:t>
                          </m:r>
                        </m:sub>
                      </m:sSub>
                      <m:r>
                        <m:rPr/>
                        <a:rPr lang="de-DE" sz="22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1</m:t>
                          </m:r>
                        </m:sub>
                      </m:sSub>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x</m:t>
                          </m:r>
                        </m:e>
                        <m:sub>
                          <m:r>
                            <m:rPr/>
                            <a:rPr lang="de-DE" sz="2000" u="none" strike="noStrike" cap="none" spc="0">
                              <a:solidFill>
                                <a:schemeClr val="tx1"/>
                              </a:solidFill>
                              <a:latin typeface="Cambria Math"/>
                              <a:ea typeface="Cambria Math"/>
                              <a:cs typeface="Cambria Math"/>
                            </a:rPr>
                            <m:t>1</m:t>
                          </m:r>
                        </m:sub>
                      </m:sSub>
                      <m:r>
                        <m:rPr/>
                        <a:rPr lang="de-DE" sz="2200" u="none" strike="noStrike" cap="none" spc="0">
                          <a:solidFill>
                            <a:schemeClr val="tx1"/>
                          </a:solidFill>
                          <a:latin typeface="Cambria Math"/>
                          <a:ea typeface="Cambria Math"/>
                          <a:cs typeface="Cambria Math"/>
                        </a:rPr>
                        <m:t>+...</m:t>
                      </m:r>
                    </m:oMath>
                  </m:oMathPara>
                </a14:m>
              </mc:Choice>
              <mc:Fallback/>
            </mc:AlternateContent>
            <a:endParaRPr sz="2200">
              <a:latin typeface="Cambria Math"/>
              <a:ea typeface="Cambria Math"/>
              <a:cs typeface="Cambria Math"/>
            </a:endParaRPr>
          </a:p>
        </p:txBody>
      </p:sp>
      <p:pic>
        <p:nvPicPr>
          <p:cNvPr id="373925165" name=""/>
          <p:cNvPicPr>
            <a:picLocks noChangeAspect="1"/>
          </p:cNvPicPr>
          <p:nvPr/>
        </p:nvPicPr>
        <p:blipFill rotWithShape="1">
          <a:blip r:embed="rId3"/>
          <a:stretch/>
        </p:blipFill>
        <p:spPr bwMode="auto">
          <a:xfrm flipH="0" flipV="0">
            <a:off x="64007" y="978477"/>
            <a:ext cx="5418188" cy="3749386"/>
          </a:xfrm>
          <a:prstGeom prst="rect">
            <a:avLst/>
          </a:prstGeom>
        </p:spPr>
      </p:pic>
      <p:sp>
        <p:nvSpPr>
          <p:cNvPr id="1373806443" name=""/>
          <p:cNvSpPr/>
          <p:nvPr/>
        </p:nvSpPr>
        <p:spPr bwMode="auto">
          <a:xfrm>
            <a:off x="5656294" y="5627189"/>
            <a:ext cx="2565520" cy="733091"/>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en-US" sz="1800" u="none" strike="noStrike" cap="none" spc="0">
                          <a:solidFill>
                            <a:schemeClr val="tx1"/>
                          </a:solidFill>
                          <a:latin typeface="Cambria Math"/>
                          <a:ea typeface="Cambria Math"/>
                          <a:cs typeface="Cambria Math"/>
                        </a:rPr>
                        <m:t>L=</m:t>
                      </m:r>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r>
                            <m:rPr>
                              <m:sty m:val="i"/>
                            </m:rPr>
                            <a:rPr lang="en-US" sz="1800" u="none" strike="noStrike" cap="none" spc="0">
                              <a:solidFill>
                                <a:schemeClr val="tx1"/>
                              </a:solidFill>
                              <a:latin typeface="Cambria Math"/>
                              <a:ea typeface="Cambria Math"/>
                              <a:cs typeface="Cambria Math"/>
                            </a:rPr>
                            <m:t>k: </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y</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=1</m:t>
                          </m:r>
                        </m:sub>
                        <m:sup/>
                        <m:e>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e>
                      </m:nary>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k:y</m:t>
                              </m:r>
                            </m:e>
                            <m:sub>
                              <m:r>
                                <m:rPr/>
                                <a:rPr lang="en-US" sz="1800" u="none" strike="noStrike" cap="none" spc="0">
                                  <a:solidFill>
                                    <a:schemeClr val="tx1"/>
                                  </a:solidFill>
                                  <a:latin typeface="Cambria Math"/>
                                  <a:ea typeface="Cambria Math"/>
                                  <a:cs typeface="Cambria Math"/>
                                </a:rPr>
                                <m:t>k</m:t>
                              </m:r>
                            </m:sub>
                          </m:sSub>
                          <m:r>
                            <m:rPr/>
                            <a:rPr lang="en-US" sz="1800" u="none" strike="noStrike" cap="none" spc="0">
                              <a:solidFill>
                                <a:schemeClr val="tx1"/>
                              </a:solidFill>
                              <a:latin typeface="Cambria Math"/>
                              <a:ea typeface="Cambria Math"/>
                              <a:cs typeface="Cambria Math"/>
                            </a:rPr>
                            <m:t>=0</m:t>
                          </m:r>
                        </m:sub>
                        <m:sup/>
                        <m:e>
                          <m:r>
                            <m:rPr>
                              <m:sty m:val="i"/>
                            </m:rPr>
                            <a:rPr lang="en-US" sz="1800" u="none" strike="noStrike" cap="none" spc="0">
                              <a:solidFill>
                                <a:schemeClr val="tx1"/>
                              </a:solidFill>
                              <a:latin typeface="Cambria Math"/>
                              <a:ea typeface="Cambria Math"/>
                              <a:cs typeface="Cambria Math"/>
                            </a:rPr>
                            <m:t>(1-</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m:t>
                          </m:r>
                        </m:e>
                      </m:nary>
                    </m:oMath>
                  </m:oMathPara>
                </a14:m>
              </mc:Choice>
              <mc:Fallback/>
            </mc:AlternateContent>
            <a:endParaRPr>
              <a:latin typeface="Cambria Math"/>
              <a:ea typeface="Cambria Math"/>
              <a:cs typeface="Cambria Math"/>
            </a:endParaRPr>
          </a:p>
        </p:txBody>
      </p:sp>
      <p:sp>
        <p:nvSpPr>
          <p:cNvPr id="1807471481" name=""/>
          <p:cNvSpPr txBox="1"/>
          <p:nvPr/>
        </p:nvSpPr>
        <p:spPr bwMode="auto">
          <a:xfrm rot="0" flipH="0" flipV="0">
            <a:off x="5656294" y="4970498"/>
            <a:ext cx="248623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i="0" u="none" strike="noStrike" cap="none" spc="0">
                <a:solidFill>
                  <a:schemeClr val="tx1"/>
                </a:solidFill>
                <a:latin typeface="Calibri"/>
                <a:ea typeface="Arial"/>
                <a:cs typeface="Arial"/>
              </a:rPr>
              <a:t>Objective</a:t>
            </a:r>
            <a:r>
              <a:rPr lang="de-DE" b="0" i="0" u="none" strike="noStrike" cap="none" spc="0">
                <a:solidFill>
                  <a:schemeClr val="tx1"/>
                </a:solidFill>
                <a:latin typeface="Calibri"/>
                <a:ea typeface="Arial"/>
                <a:cs typeface="Arial"/>
              </a:rPr>
              <a:t>: Maximize</a:t>
            </a:r>
            <a:endParaRPr lang="de-DE" sz="2200" b="0" i="0" u="none" strike="noStrike" cap="none" spc="0">
              <a:solidFill>
                <a:schemeClr val="tx1"/>
              </a:solidFill>
              <a:latin typeface="Times New Roman"/>
              <a:cs typeface="Times New Roman"/>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652540517" name=""/>
          <p:cNvPicPr>
            <a:picLocks noChangeAspect="1"/>
          </p:cNvPicPr>
          <p:nvPr/>
        </p:nvPicPr>
        <p:blipFill rotWithShape="1">
          <a:blip r:embed="rId3"/>
          <a:srcRect l="8836" t="0" r="12179" b="0"/>
          <a:stretch/>
        </p:blipFill>
        <p:spPr bwMode="auto">
          <a:xfrm flipH="0" flipV="0">
            <a:off x="118229" y="200025"/>
            <a:ext cx="8907541" cy="6343650"/>
          </a:xfrm>
          <a:prstGeom prst="rect">
            <a:avLst/>
          </a:prstGeom>
        </p:spPr>
      </p:pic>
      <p:sp>
        <p:nvSpPr>
          <p:cNvPr id="2145760041" name=""/>
          <p:cNvSpPr txBox="1"/>
          <p:nvPr/>
        </p:nvSpPr>
        <p:spPr bwMode="auto">
          <a:xfrm rot="0" flipH="0" flipV="0">
            <a:off x="6468447" y="6596654"/>
            <a:ext cx="2628426" cy="2441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sz="1000" u="sng">
                <a:solidFill>
                  <a:schemeClr val="hlink"/>
                </a:solidFill>
                <a:hlinkClick r:id="rId4" tooltip="User:TseKiChun (page does not exist)"/>
              </a:rPr>
              <a:t>TseKiChun</a:t>
            </a:r>
            <a:r>
              <a:rPr lang="de-DE" sz="1000"/>
              <a:t> @wikimediaCommons, </a:t>
            </a:r>
            <a:r>
              <a:rPr lang="de-DE" sz="1000" b="0" i="0" u="sng" strike="noStrike" cap="none" spc="0">
                <a:solidFill>
                  <a:schemeClr val="tx1"/>
                </a:solidFill>
                <a:latin typeface="Calibri"/>
                <a:ea typeface="Calibri"/>
                <a:cs typeface="Calibri"/>
                <a:hlinkClick r:id="rId5" tooltip=""/>
              </a:rPr>
              <a:t>CC BY-SA 4.0</a:t>
            </a:r>
            <a:endParaRPr sz="1000"/>
          </a:p>
        </p:txBody>
      </p:sp>
      <p:sp>
        <p:nvSpPr>
          <p:cNvPr id="833912390" name=""/>
          <p:cNvSpPr txBox="1"/>
          <p:nvPr/>
        </p:nvSpPr>
        <p:spPr bwMode="auto">
          <a:xfrm rot="0" flipH="0" flipV="0">
            <a:off x="118229" y="200025"/>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091998203" name=""/>
          <p:cNvPicPr>
            <a:picLocks noChangeAspect="1"/>
          </p:cNvPicPr>
          <p:nvPr/>
        </p:nvPicPr>
        <p:blipFill rotWithShape="1">
          <a:blip r:embed="rId3"/>
          <a:srcRect l="8836" t="0" r="12179" b="0"/>
          <a:stretch/>
        </p:blipFill>
        <p:spPr bwMode="auto">
          <a:xfrm flipH="0" flipV="0">
            <a:off x="572892" y="620726"/>
            <a:ext cx="7726071" cy="5502246"/>
          </a:xfrm>
          <a:prstGeom prst="rect">
            <a:avLst/>
          </a:prstGeom>
        </p:spPr>
      </p:pic>
      <p:sp>
        <p:nvSpPr>
          <p:cNvPr id="710170578" name=""/>
          <p:cNvSpPr txBox="1"/>
          <p:nvPr/>
        </p:nvSpPr>
        <p:spPr bwMode="auto">
          <a:xfrm rot="0" flipH="0" flipV="0">
            <a:off x="-53220" y="123824"/>
            <a:ext cx="1970880" cy="10061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Regression</a:t>
            </a:r>
            <a:endParaRPr sz="2000" b="1">
              <a:solidFill>
                <a:srgbClr val="FF0000"/>
              </a:solidFill>
            </a:endParaRPr>
          </a:p>
          <a:p>
            <a:pPr algn="ctr">
              <a:defRPr/>
            </a:pPr>
            <a:r>
              <a:rPr lang="de-DE" sz="2000" b="1">
                <a:solidFill>
                  <a:srgbClr val="FF0000"/>
                </a:solidFill>
              </a:rPr>
              <a:t>&amp;</a:t>
            </a:r>
            <a:endParaRPr sz="2000" b="1">
              <a:solidFill>
                <a:srgbClr val="FF0000"/>
              </a:solidFill>
            </a:endParaRPr>
          </a:p>
          <a:p>
            <a:pPr algn="ctr">
              <a:defRPr/>
            </a:pPr>
            <a:r>
              <a:rPr lang="de-DE" sz="2000" b="1">
                <a:solidFill>
                  <a:srgbClr val="FF0000"/>
                </a:solidFill>
              </a:rPr>
              <a:t>Classification</a:t>
            </a:r>
            <a:endParaRPr sz="2000" b="1">
              <a:solidFill>
                <a:srgbClr val="FF0000"/>
              </a:solidFill>
            </a:endParaRPr>
          </a:p>
        </p:txBody>
      </p:sp>
      <p:sp>
        <p:nvSpPr>
          <p:cNvPr id="529836785" name=""/>
          <p:cNvSpPr txBox="1"/>
          <p:nvPr/>
        </p:nvSpPr>
        <p:spPr bwMode="auto">
          <a:xfrm rot="0" flipH="0" flipV="0">
            <a:off x="346829" y="5327924"/>
            <a:ext cx="2466180" cy="7013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Node impurity</a:t>
            </a:r>
            <a:endParaRPr lang="de-DE" sz="2000" b="1">
              <a:solidFill>
                <a:srgbClr val="FF0000"/>
              </a:solidFill>
            </a:endParaRPr>
          </a:p>
          <a:p>
            <a:pPr algn="ctr">
              <a:defRPr/>
            </a:pPr>
            <a:r>
              <a:rPr lang="de-DE" sz="2000" b="1">
                <a:solidFill>
                  <a:srgbClr val="FF0000"/>
                </a:solidFill>
              </a:rPr>
              <a:t>Out-of-bag error</a:t>
            </a:r>
            <a:endParaRPr lang="de-DE" sz="2000" b="1">
              <a:solidFill>
                <a:srgbClr val="FF0000"/>
              </a:solidFill>
            </a:endParaRPr>
          </a:p>
        </p:txBody>
      </p:sp>
      <p:sp>
        <p:nvSpPr>
          <p:cNvPr id="767550520" name=""/>
          <p:cNvSpPr txBox="1"/>
          <p:nvPr/>
        </p:nvSpPr>
        <p:spPr bwMode="auto">
          <a:xfrm rot="0" flipH="0" flipV="0">
            <a:off x="6468449" y="6596654"/>
            <a:ext cx="2628426" cy="2441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sz="1000" u="sng">
                <a:solidFill>
                  <a:schemeClr val="hlink"/>
                </a:solidFill>
                <a:hlinkClick r:id="rId4" tooltip="User:TseKiChun (page does not exist)"/>
              </a:rPr>
              <a:t>TseKiChun</a:t>
            </a:r>
            <a:r>
              <a:rPr lang="de-DE" sz="1000"/>
              <a:t> @wikimediaCommons, </a:t>
            </a:r>
            <a:r>
              <a:rPr lang="de-DE" sz="1000" b="0" i="0" u="sng" strike="noStrike" cap="none" spc="0">
                <a:solidFill>
                  <a:schemeClr val="tx1"/>
                </a:solidFill>
                <a:latin typeface="Calibri"/>
                <a:ea typeface="Calibri"/>
                <a:cs typeface="Calibri"/>
                <a:hlinkClick r:id="rId5" tooltip=""/>
              </a:rPr>
              <a:t>CC BY-SA 4.0</a:t>
            </a:r>
            <a:endParaRPr sz="1000"/>
          </a:p>
        </p:txBody>
      </p:sp>
      <p:sp>
        <p:nvSpPr>
          <p:cNvPr id="2007750508" name=""/>
          <p:cNvSpPr txBox="1"/>
          <p:nvPr/>
        </p:nvSpPr>
        <p:spPr bwMode="auto">
          <a:xfrm rot="0" flipH="0" flipV="0">
            <a:off x="6589723" y="5743214"/>
            <a:ext cx="2279814"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solidFill>
                  <a:srgbClr val="FF0000"/>
                </a:solidFill>
              </a:rPr>
              <a:t>Variable importance</a:t>
            </a:r>
            <a:endParaRPr lang="de-DE" b="1">
              <a:solidFill>
                <a:srgbClr val="FF0000"/>
              </a:solidFill>
            </a:endParaRPr>
          </a:p>
        </p:txBody>
      </p:sp>
      <p:sp>
        <p:nvSpPr>
          <p:cNvPr id="780143609" name=""/>
          <p:cNvSpPr txBox="1"/>
          <p:nvPr/>
        </p:nvSpPr>
        <p:spPr bwMode="auto">
          <a:xfrm rot="0" flipH="0" flipV="0">
            <a:off x="6887543" y="117624"/>
            <a:ext cx="2204636" cy="13109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Bagging</a:t>
            </a:r>
            <a:endParaRPr lang="de-DE" sz="2000" b="1">
              <a:solidFill>
                <a:srgbClr val="FF0000"/>
              </a:solidFill>
            </a:endParaRPr>
          </a:p>
          <a:p>
            <a:pPr algn="ctr">
              <a:defRPr/>
            </a:pPr>
            <a:r>
              <a:rPr lang="de-DE" sz="2000" b="1">
                <a:solidFill>
                  <a:srgbClr val="FF0000"/>
                </a:solidFill>
              </a:rPr>
              <a:t>Variable selection</a:t>
            </a:r>
            <a:endParaRPr lang="de-DE" sz="2000" b="1">
              <a:solidFill>
                <a:srgbClr val="FF0000"/>
              </a:solidFill>
            </a:endParaRPr>
          </a:p>
          <a:p>
            <a:pPr algn="ctr">
              <a:defRPr/>
            </a:pPr>
            <a:r>
              <a:rPr lang="de-DE" sz="2000" b="1">
                <a:solidFill>
                  <a:srgbClr val="FF0000"/>
                </a:solidFill>
              </a:rPr>
              <a:t>#trees</a:t>
            </a:r>
            <a:endParaRPr lang="de-DE" sz="2000" b="1">
              <a:solidFill>
                <a:srgbClr val="FF0000"/>
              </a:solidFill>
            </a:endParaRPr>
          </a:p>
          <a:p>
            <a:pPr algn="ctr">
              <a:defRPr/>
            </a:pPr>
            <a:r>
              <a:rPr lang="de-DE" sz="2000" b="1">
                <a:solidFill>
                  <a:srgbClr val="FF0000"/>
                </a:solidFill>
              </a:rPr>
              <a:t>minimal node size</a:t>
            </a:r>
            <a:endParaRPr lang="de-DE" sz="2000" b="1">
              <a:solidFill>
                <a:srgbClr val="FF000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373022585" name=""/>
          <p:cNvPicPr>
            <a:picLocks noChangeAspect="1"/>
          </p:cNvPicPr>
          <p:nvPr/>
        </p:nvPicPr>
        <p:blipFill rotWithShape="1">
          <a:blip r:embed="rId3"/>
          <a:stretch/>
        </p:blipFill>
        <p:spPr bwMode="auto">
          <a:xfrm flipH="0" flipV="0">
            <a:off x="206774" y="1008464"/>
            <a:ext cx="5826725" cy="4567990"/>
          </a:xfrm>
          <a:prstGeom prst="rect">
            <a:avLst/>
          </a:prstGeom>
        </p:spPr>
      </p:pic>
      <p:sp>
        <p:nvSpPr>
          <p:cNvPr id="1997933531" name=""/>
          <p:cNvSpPr txBox="1"/>
          <p:nvPr/>
        </p:nvSpPr>
        <p:spPr bwMode="auto">
          <a:xfrm rot="0" flipH="0" flipV="0">
            <a:off x="2378" y="6523079"/>
            <a:ext cx="9126932" cy="25943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sz="1100"/>
              <a:t>Zhang, Zhongheng. (2016). Introduction to machine learning: K-nearest neighbors. Annals of Translational Medicine. 4. 218-218. 10.21037/atm.2016.03.37. </a:t>
            </a:r>
            <a:endParaRPr sz="1100"/>
          </a:p>
        </p:txBody>
      </p:sp>
      <p:sp>
        <p:nvSpPr>
          <p:cNvPr id="266651878" name=""/>
          <p:cNvSpPr txBox="1"/>
          <p:nvPr/>
        </p:nvSpPr>
        <p:spPr bwMode="auto">
          <a:xfrm rot="0" flipH="0" flipV="0">
            <a:off x="6106568" y="1731818"/>
            <a:ext cx="2551926"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b="1"/>
              <a:t>Distance</a:t>
            </a:r>
            <a:endParaRPr lang="de-DE" sz="2000"/>
          </a:p>
          <a:p>
            <a:pPr>
              <a:defRPr/>
            </a:pPr>
            <a:r>
              <a:rPr lang="de-DE" sz="2000"/>
              <a:t>How many voters? -&gt; </a:t>
            </a:r>
            <a:r>
              <a:rPr lang="de-DE" sz="2000" b="1"/>
              <a:t>k</a:t>
            </a:r>
            <a:endParaRPr sz="2000"/>
          </a:p>
        </p:txBody>
      </p:sp>
      <p:sp>
        <p:nvSpPr>
          <p:cNvPr id="1764380555" name=""/>
          <p:cNvSpPr txBox="1"/>
          <p:nvPr/>
        </p:nvSpPr>
        <p:spPr bwMode="auto">
          <a:xfrm rot="0" flipH="0" flipV="0">
            <a:off x="118228" y="200025"/>
            <a:ext cx="262109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K-Nearest Neighbour</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6883384" name="Title 1"/>
          <p:cNvSpPr>
            <a:spLocks noGrp="1"/>
          </p:cNvSpPr>
          <p:nvPr>
            <p:ph type="title"/>
          </p:nvPr>
        </p:nvSpPr>
        <p:spPr bwMode="auto"/>
        <p:txBody>
          <a:bodyPr/>
          <a:lstStyle/>
          <a:p>
            <a:pPr>
              <a:defRPr/>
            </a:pPr>
            <a:r>
              <a:rPr lang="de-DE"/>
              <a:t>Handling the data</a:t>
            </a:r>
            <a:endParaRPr/>
          </a:p>
        </p:txBody>
      </p:sp>
      <p:sp>
        <p:nvSpPr>
          <p:cNvPr id="1837861398" name="Content Placeholder 2"/>
          <p:cNvSpPr>
            <a:spLocks noGrp="1"/>
          </p:cNvSpPr>
          <p:nvPr>
            <p:ph idx="1"/>
          </p:nvPr>
        </p:nvSpPr>
        <p:spPr bwMode="auto">
          <a:xfrm flipH="0" flipV="0">
            <a:off x="457198" y="1238249"/>
            <a:ext cx="8152535" cy="4887910"/>
          </a:xfrm>
        </p:spPr>
        <p:txBody>
          <a:bodyPr vertOverflow="overflow" horzOverflow="overflow" vert="horz" wrap="square" lIns="91440" tIns="45720" rIns="91440" bIns="45720" numCol="1" spcCol="0" rtlCol="0" fromWordArt="0" anchor="t" anchorCtr="0" forceAA="0" upright="0" compatLnSpc="0">
            <a:normAutofit/>
          </a:bodyPr>
          <a:lstStyle/>
          <a:p>
            <a:pPr>
              <a:lnSpc>
                <a:spcPct val="114999"/>
              </a:lnSpc>
              <a:defRPr/>
            </a:pPr>
            <a:r>
              <a:rPr lang="de-DE" b="1"/>
              <a:t>Train &amp; test</a:t>
            </a:r>
            <a:r>
              <a:rPr lang="de-DE"/>
              <a:t> as separate data frames</a:t>
            </a:r>
            <a:endParaRPr lang="de-DE"/>
          </a:p>
          <a:p>
            <a:pPr>
              <a:lnSpc>
                <a:spcPct val="114999"/>
              </a:lnSpc>
              <a:defRPr/>
            </a:pPr>
            <a:r>
              <a:rPr lang="de-DE"/>
              <a:t>Test </a:t>
            </a:r>
            <a:r>
              <a:rPr lang="de-DE" sz="3200" b="0" i="0" u="none" strike="noStrike" cap="none" spc="0">
                <a:solidFill>
                  <a:schemeClr val="tx1"/>
                </a:solidFill>
                <a:latin typeface="Calibri"/>
                <a:ea typeface="Calibri"/>
                <a:cs typeface="Calibri"/>
              </a:rPr>
              <a:t>→</a:t>
            </a:r>
            <a:r>
              <a:rPr lang="de-DE"/>
              <a:t> reality</a:t>
            </a:r>
            <a:endParaRPr lang="de-DE"/>
          </a:p>
          <a:p>
            <a:pPr lvl="1">
              <a:lnSpc>
                <a:spcPct val="114999"/>
              </a:lnSpc>
              <a:defRPr/>
            </a:pPr>
            <a:r>
              <a:rPr lang="de-DE"/>
              <a:t>No oversampling or imbalance corrections !</a:t>
            </a:r>
            <a:endParaRPr lang="de-DE"/>
          </a:p>
          <a:p>
            <a:pPr lvl="0">
              <a:lnSpc>
                <a:spcPct val="114999"/>
              </a:lnSpc>
              <a:defRPr/>
            </a:pPr>
            <a:r>
              <a:rPr lang="de-DE" b="1"/>
              <a:t>Data leakage</a:t>
            </a:r>
            <a:endParaRPr lang="de-DE" b="1"/>
          </a:p>
          <a:p>
            <a:pPr lvl="1">
              <a:lnSpc>
                <a:spcPct val="114999"/>
              </a:lnSpc>
              <a:defRPr/>
            </a:pPr>
            <a:r>
              <a:rPr lang="de-DE" b="1"/>
              <a:t>Data-driven steps</a:t>
            </a:r>
            <a:r>
              <a:rPr lang="de-DE" sz="2800" b="0" i="0" u="none" strike="noStrike" cap="none" spc="0">
                <a:solidFill>
                  <a:schemeClr val="tx1"/>
                </a:solidFill>
                <a:latin typeface="Calibri"/>
                <a:ea typeface="Calibri"/>
                <a:cs typeface="Calibri"/>
              </a:rPr>
              <a:t>: </a:t>
            </a:r>
            <a:r>
              <a:rPr lang="de-DE" sz="2800" b="0" i="0" u="none" strike="noStrike" cap="none" spc="0">
                <a:solidFill>
                  <a:schemeClr val="tx1"/>
                </a:solidFill>
                <a:latin typeface="Calibri"/>
                <a:ea typeface="Calibri"/>
                <a:cs typeface="Calibri"/>
              </a:rPr>
              <a:t>tuning, CV, imputations...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86640306" name=""/>
          <p:cNvSpPr/>
          <p:nvPr/>
        </p:nvSpPr>
        <p:spPr bwMode="auto">
          <a:xfrm flipH="0" flipV="0">
            <a:off x="342419" y="846361"/>
            <a:ext cx="8774027" cy="48466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1</a:t>
            </a:r>
            <a:r>
              <a:rPr sz="2600" b="0" i="0" u="none">
                <a:solidFill>
                  <a:srgbClr val="969896"/>
                </a:solidFill>
                <a:latin typeface="Consolas"/>
                <a:ea typeface="Consolas"/>
                <a:cs typeface="Consolas"/>
              </a:rPr>
              <a:t> split data - rsample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initial_split</a:t>
            </a:r>
            <a:r>
              <a:rPr sz="2600" b="0" i="0" u="none">
                <a:solidFill>
                  <a:srgbClr val="333333"/>
                </a:solidFill>
                <a:latin typeface="Consolas"/>
                <a:ea typeface="Consolas"/>
                <a:cs typeface="Consolas"/>
              </a:rPr>
              <a:t>(data, </a:t>
            </a:r>
            <a:r>
              <a:rPr sz="2600" b="0" i="0" u="none">
                <a:solidFill>
                  <a:srgbClr val="008080"/>
                </a:solidFill>
                <a:latin typeface="Consolas"/>
                <a:ea typeface="Consolas"/>
                <a:cs typeface="Consolas"/>
              </a:rPr>
              <a:t>prop =</a:t>
            </a:r>
            <a:r>
              <a:rPr sz="2600" b="0" i="0" u="none">
                <a:solidFill>
                  <a:srgbClr val="333333"/>
                </a:solidFill>
                <a:latin typeface="Consolas"/>
                <a:ea typeface="Consolas"/>
                <a:cs typeface="Consolas"/>
              </a:rPr>
              <a:t> </a:t>
            </a:r>
            <a:r>
              <a:rPr sz="2600" b="0" i="0" u="none">
                <a:solidFill>
                  <a:srgbClr val="009999"/>
                </a:solidFill>
                <a:latin typeface="Consolas"/>
                <a:ea typeface="Consolas"/>
                <a:cs typeface="Consolas"/>
              </a:rPr>
              <a:t>0.8</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2</a:t>
            </a:r>
            <a:r>
              <a:rPr sz="2600" b="0" i="0" u="none">
                <a:solidFill>
                  <a:srgbClr val="969896"/>
                </a:solidFill>
                <a:latin typeface="Consolas"/>
                <a:ea typeface="Consolas"/>
                <a:cs typeface="Consolas"/>
              </a:rPr>
              <a:t> preprocess - recipes</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recipe </a:t>
            </a:r>
            <a:r>
              <a:rPr sz="2600" b="0" i="0" u="none">
                <a:solidFill>
                  <a:srgbClr val="0086B3"/>
                </a:solidFill>
                <a:latin typeface="Consolas"/>
                <a:ea typeface="Consolas"/>
                <a:cs typeface="Consolas"/>
              </a:rPr>
              <a:t>&lt;-</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recipe</a:t>
            </a:r>
            <a:r>
              <a:rPr sz="2600" b="0" i="0" u="none">
                <a:solidFill>
                  <a:srgbClr val="333333"/>
                </a:solidFill>
                <a:latin typeface="Consolas"/>
                <a:ea typeface="Consolas"/>
                <a:cs typeface="Consolas"/>
              </a:rPr>
              <a:t>(y </a:t>
            </a:r>
            <a:r>
              <a:rPr sz="2600" b="0" i="0" u="none">
                <a:solidFill>
                  <a:srgbClr val="008080"/>
                </a:solidFill>
                <a:latin typeface="Consolas"/>
                <a:ea typeface="Consolas"/>
                <a:cs typeface="Consolas"/>
              </a:rPr>
              <a:t>~</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x</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data =</a:t>
            </a:r>
            <a:r>
              <a:rPr sz="2600" b="0" i="0" u="none">
                <a:solidFill>
                  <a:srgbClr val="333333"/>
                </a:solidFill>
                <a:latin typeface="Consolas"/>
                <a:ea typeface="Consolas"/>
                <a:cs typeface="Consolas"/>
              </a:rPr>
              <a:t> data)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endParaRPr sz="2600" b="0" i="0" u="none">
              <a:solidFill>
                <a:srgbClr val="969896"/>
              </a:solidFill>
              <a:latin typeface="Consolas"/>
              <a:ea typeface="Consolas"/>
              <a:cs typeface="Consolas"/>
            </a:endParaRPr>
          </a:p>
          <a:p>
            <a:pPr>
              <a:defRPr/>
            </a:pPr>
            <a:endParaRPr sz="2600" b="0" i="0" u="none">
              <a:solidFill>
                <a:srgbClr val="333333"/>
              </a:solidFill>
              <a:latin typeface="Consolas"/>
              <a:ea typeface="Consolas"/>
              <a:cs typeface="Consolas"/>
            </a:endParaRPr>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3</a:t>
            </a:r>
            <a:r>
              <a:rPr sz="2600" b="0" i="0" u="none">
                <a:solidFill>
                  <a:srgbClr val="969896"/>
                </a:solidFill>
                <a:latin typeface="Consolas"/>
                <a:ea typeface="Consolas"/>
                <a:cs typeface="Consolas"/>
              </a:rPr>
              <a:t> model choose 1) model, 2) engine, 3)</a:t>
            </a:r>
            <a:r>
              <a:rPr lang="de-DE" sz="2600" b="0" i="0" u="none">
                <a:solidFill>
                  <a:srgbClr val="969896"/>
                </a:solidFill>
                <a:latin typeface="Consolas"/>
                <a:ea typeface="Consolas"/>
                <a:cs typeface="Consolas"/>
              </a:rPr>
              <a:t> </a:t>
            </a:r>
            <a:r>
              <a:rPr sz="2600" b="0" i="0" u="none">
                <a:solidFill>
                  <a:srgbClr val="969896"/>
                </a:solidFill>
                <a:latin typeface="Consolas"/>
                <a:ea typeface="Consolas"/>
                <a:cs typeface="Consolas"/>
              </a:rPr>
              <a:t>mode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linear_reg</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a:t>
            </a:r>
            <a:r>
              <a:rPr lang="de-DE" sz="2600" b="0" i="1" u="none">
                <a:solidFill>
                  <a:schemeClr val="tx1">
                    <a:lumMod val="50000"/>
                    <a:lumOff val="50000"/>
                  </a:schemeClr>
                </a:solidFill>
                <a:latin typeface="Consolas"/>
                <a:ea typeface="Consolas"/>
                <a:cs typeface="Consolas"/>
              </a:rPr>
              <a:t>or</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rand_forest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%&gt;%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set_engine</a:t>
            </a:r>
            <a:r>
              <a:rPr sz="2600" b="0" i="0" u="none">
                <a:solidFill>
                  <a:srgbClr val="333333"/>
                </a:solidFill>
                <a:latin typeface="Consolas"/>
                <a:ea typeface="Consolas"/>
                <a:cs typeface="Consolas"/>
              </a:rPr>
              <a: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set_mode</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p:txBody>
      </p:sp>
      <p:sp>
        <p:nvSpPr>
          <p:cNvPr id="1881650594" name=""/>
          <p:cNvSpPr txBox="1"/>
          <p:nvPr/>
        </p:nvSpPr>
        <p:spPr bwMode="auto">
          <a:xfrm rot="0" flipH="0" flipV="0">
            <a:off x="5934106" y="862512"/>
            <a:ext cx="1567263" cy="128052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nSpc>
                <a:spcPct val="150000"/>
              </a:lnSpc>
              <a:defRPr/>
            </a:pPr>
            <a:r>
              <a:rPr sz="2600" b="0" i="0" u="none">
                <a:solidFill>
                  <a:srgbClr val="63A35C"/>
                </a:solidFill>
                <a:latin typeface="Consolas"/>
                <a:ea typeface="Consolas"/>
                <a:cs typeface="Consolas"/>
              </a:rPr>
              <a:t>training</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lnSpc>
                <a:spcPct val="150000"/>
              </a:lnSpc>
              <a:defRPr/>
            </a:pPr>
            <a:r>
              <a:rPr sz="2600" b="0" i="0" u="none">
                <a:solidFill>
                  <a:srgbClr val="63A35C"/>
                </a:solidFill>
                <a:latin typeface="Consolas"/>
                <a:ea typeface="Consolas"/>
                <a:cs typeface="Consolas"/>
              </a:rPr>
              <a:t>testing</a:t>
            </a:r>
            <a:r>
              <a:rPr sz="2600" b="0" i="0" u="none">
                <a:solidFill>
                  <a:srgbClr val="333333"/>
                </a:solidFill>
                <a:latin typeface="Consolas"/>
                <a:ea typeface="Consolas"/>
                <a:cs typeface="Consolas"/>
              </a:rPr>
              <a:t>()</a:t>
            </a:r>
            <a:endParaRPr sz="2600"/>
          </a:p>
        </p:txBody>
      </p:sp>
      <p:cxnSp>
        <p:nvCxnSpPr>
          <p:cNvPr id="122928470" name=""/>
          <p:cNvCxnSpPr/>
          <p:nvPr/>
        </p:nvCxnSpPr>
        <p:spPr bwMode="auto">
          <a:xfrm flipH="0" flipV="1">
            <a:off x="4791106" y="1121048"/>
            <a:ext cx="1088571" cy="353785"/>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cxnSp>
        <p:nvCxnSpPr>
          <p:cNvPr id="1945000466" name=""/>
          <p:cNvCxnSpPr/>
          <p:nvPr/>
        </p:nvCxnSpPr>
        <p:spPr bwMode="auto">
          <a:xfrm flipH="0" flipV="0">
            <a:off x="4791106" y="1502772"/>
            <a:ext cx="1142999" cy="225334"/>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sp>
        <p:nvSpPr>
          <p:cNvPr id="686448963" name=""/>
          <p:cNvSpPr txBox="1"/>
          <p:nvPr/>
        </p:nvSpPr>
        <p:spPr bwMode="auto">
          <a:xfrm rot="0" flipH="0" flipV="0">
            <a:off x="5107484" y="1291953"/>
            <a:ext cx="689969" cy="365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495245193" name=""/>
          <p:cNvGraphicFramePr>
            <a:graphicFrameLocks xmlns:a="http://schemas.openxmlformats.org/drawingml/2006/main"/>
          </p:cNvGraphicFramePr>
          <p:nvPr/>
        </p:nvGraphicFramePr>
        <p:xfrm rot="0">
          <a:off x="11905" y="6349"/>
          <a:ext cx="6108699" cy="7516777"/>
        </p:xfrm>
        <a:graphic>
          <a:graphicData uri="http://schemas.openxmlformats.org/drawingml/2006/table">
            <a:tbl>
              <a:tblPr firstRow="1" firstCol="0" lastRow="0" lastCol="0" bandRow="1" bandCol="0">
                <a:tableStyleId>{5C22544A-7EE6-4342-B048-85BDC9FD1C3A}</a:tableStyleId>
              </a:tblPr>
              <a:tblGrid>
                <a:gridCol w="1440000"/>
                <a:gridCol w="2700000"/>
                <a:gridCol w="4980612"/>
              </a:tblGrid>
              <a:tr h="355875">
                <a:tc>
                  <a:txBody>
                    <a:bodyPr/>
                    <a:p>
                      <a:pPr>
                        <a:defRPr/>
                      </a:pPr>
                      <a:r>
                        <a:rPr sz="2000" b="1" i="0" u="none">
                          <a:solidFill>
                            <a:srgbClr val="000000"/>
                          </a:solidFill>
                          <a:latin typeface="Times New Roman"/>
                          <a:ea typeface="Times New Roman"/>
                          <a:cs typeface="Times New Roman"/>
                        </a:rPr>
                        <a:t>Mode</a:t>
                      </a:r>
                      <a:endParaRPr sz="2000"/>
                    </a:p>
                  </a:txBody>
                  <a:tcPr/>
                </a:tc>
                <a:tc>
                  <a:txBody>
                    <a:bodyPr/>
                    <a:p>
                      <a:pPr>
                        <a:defRPr/>
                      </a:pPr>
                      <a:r>
                        <a:rPr sz="2000" b="1" i="0" u="none">
                          <a:solidFill>
                            <a:srgbClr val="000000"/>
                          </a:solidFill>
                          <a:latin typeface="Times New Roman"/>
                          <a:ea typeface="Times New Roman"/>
                          <a:cs typeface="Times New Roman"/>
                        </a:rPr>
                        <a:t>Backend package</a:t>
                      </a:r>
                      <a:endParaRPr sz="2000"/>
                    </a:p>
                  </a:txBody>
                  <a:tcPr/>
                </a:tc>
                <a:tc>
                  <a:txBody>
                    <a:bodyPr/>
                    <a:p>
                      <a:pPr>
                        <a:defRPr/>
                      </a:pPr>
                      <a:r>
                        <a:rPr sz="2000" b="1" i="0" u="none">
                          <a:solidFill>
                            <a:srgbClr val="000000"/>
                          </a:solidFill>
                          <a:latin typeface="Times New Roman"/>
                          <a:ea typeface="Times New Roman"/>
                          <a:cs typeface="Times New Roman"/>
                        </a:rPr>
                        <a:t>Notes</a:t>
                      </a:r>
                      <a:endParaRPr sz="2000"/>
                    </a:p>
                  </a:txBody>
                  <a:tcPr/>
                </a:tc>
              </a:tr>
              <a:tr h="851064">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stats::lm</a:t>
                      </a:r>
                      <a:endParaRPr sz="2000"/>
                    </a:p>
                  </a:txBody>
                  <a:tcPr/>
                </a:tc>
                <a:tc>
                  <a:txBody>
                    <a:bodyPr/>
                    <a:p>
                      <a:pPr>
                        <a:defRPr/>
                      </a:pPr>
                      <a:r>
                        <a:rPr sz="2000" b="0" i="0" u="none">
                          <a:solidFill>
                            <a:srgbClr val="000000"/>
                          </a:solidFill>
                          <a:latin typeface="Times New Roman"/>
                          <a:ea typeface="Times New Roman"/>
                          <a:cs typeface="Times New Roman"/>
                        </a:rPr>
                        <a:t>The base R linear model (</a:t>
                      </a:r>
                      <a:r>
                        <a:rPr sz="2000" b="0" i="0" u="none">
                          <a:solidFill>
                            <a:srgbClr val="000000"/>
                          </a:solidFill>
                          <a:latin typeface="Courier New"/>
                          <a:ea typeface="Courier New"/>
                          <a:cs typeface="Courier New"/>
                        </a:rPr>
                        <a:t>lm()</a:t>
                      </a:r>
                      <a:r>
                        <a:rPr sz="2000" b="0" i="0" u="none">
                          <a:solidFill>
                            <a:srgbClr val="000000"/>
                          </a:solidFill>
                          <a:latin typeface="Times New Roman"/>
                          <a:ea typeface="Times New Roman"/>
                          <a:cs typeface="Times New Roman"/>
                        </a:rPr>
                        <a:t>), ordinary least squares regression.</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stats::glm</a:t>
                      </a:r>
                      <a:endParaRPr sz="2000"/>
                    </a:p>
                  </a:txBody>
                  <a:tcPr/>
                </a:tc>
                <a:tc>
                  <a:txBody>
                    <a:bodyPr/>
                    <a:p>
                      <a:pPr>
                        <a:defRPr/>
                      </a:pPr>
                      <a:r>
                        <a:rPr sz="2000" b="0" i="0" u="none">
                          <a:solidFill>
                            <a:srgbClr val="000000"/>
                          </a:solidFill>
                          <a:latin typeface="Times New Roman"/>
                          <a:ea typeface="Times New Roman"/>
                          <a:cs typeface="Times New Roman"/>
                        </a:rPr>
                        <a:t>Generalized linear model, allows different families (e.g. Gaussian, binomial).</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glmnet</a:t>
                      </a:r>
                      <a:r>
                        <a:rPr lang="de-DE" sz="2000" b="1" i="0" u="none">
                          <a:solidFill>
                            <a:srgbClr val="000000"/>
                          </a:solidFill>
                          <a:latin typeface="Times New Roman"/>
                          <a:ea typeface="Times New Roman"/>
                          <a:cs typeface="Times New Roman"/>
                        </a:rPr>
                        <a:t>::</a:t>
                      </a:r>
                      <a:r>
                        <a:rPr lang="en-US" sz="2000" b="1" i="0" u="none" strike="noStrike" cap="none" spc="0">
                          <a:solidFill>
                            <a:srgbClr val="000000"/>
                          </a:solidFill>
                          <a:latin typeface="Times New Roman"/>
                          <a:ea typeface="Times New Roman"/>
                          <a:cs typeface="Times New Roman"/>
                        </a:rPr>
                        <a:t>glmnet</a:t>
                      </a:r>
                      <a:endParaRPr sz="2000"/>
                    </a:p>
                  </a:txBody>
                  <a:tcPr/>
                </a:tc>
                <a:tc>
                  <a:txBody>
                    <a:bodyPr/>
                    <a:p>
                      <a:pPr>
                        <a:defRPr/>
                      </a:pPr>
                      <a:r>
                        <a:rPr sz="2000" b="0" i="0" u="none">
                          <a:solidFill>
                            <a:srgbClr val="000000"/>
                          </a:solidFill>
                          <a:latin typeface="Times New Roman"/>
                          <a:ea typeface="Times New Roman"/>
                          <a:cs typeface="Times New Roman"/>
                        </a:rPr>
                        <a:t>Regularized regression (LASSO, ridge, elastic net). Efficient for high-dimensional data.</a:t>
                      </a:r>
                      <a:endParaRPr sz="2000"/>
                    </a:p>
                  </a:txBody>
                  <a:tcPr/>
                </a:tc>
              </a:tr>
              <a:tr h="777476">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rstanar</a:t>
                      </a:r>
                      <a:r>
                        <a:rPr lang="de-DE" sz="2000" b="1" i="0" u="none">
                          <a:solidFill>
                            <a:srgbClr val="000000"/>
                          </a:solidFill>
                          <a:latin typeface="Times New Roman"/>
                          <a:ea typeface="Times New Roman"/>
                          <a:cs typeface="Times New Roman"/>
                        </a:rPr>
                        <a:t>m::stan_...</a:t>
                      </a:r>
                      <a:endParaRPr sz="2000"/>
                    </a:p>
                  </a:txBody>
                  <a:tcPr/>
                </a:tc>
                <a:tc>
                  <a:txBody>
                    <a:bodyPr/>
                    <a:p>
                      <a:pPr>
                        <a:defRPr/>
                      </a:pPr>
                      <a:r>
                        <a:rPr sz="2000" b="0" i="0" u="none">
                          <a:solidFill>
                            <a:srgbClr val="000000"/>
                          </a:solidFill>
                          <a:latin typeface="Times New Roman"/>
                          <a:ea typeface="Times New Roman"/>
                          <a:cs typeface="Times New Roman"/>
                        </a:rPr>
                        <a:t>Bayesian regression using Stan; produces full posterior distributions.</a:t>
                      </a:r>
                      <a:endParaRPr sz="2000"/>
                    </a:p>
                  </a:txBody>
                  <a:tcPr/>
                </a:tc>
              </a:tr>
              <a:tr h="777476">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sparklyr</a:t>
                      </a:r>
                      <a:endParaRPr sz="2000"/>
                    </a:p>
                  </a:txBody>
                  <a:tcPr/>
                </a:tc>
                <a:tc>
                  <a:txBody>
                    <a:bodyPr/>
                    <a:p>
                      <a:pPr>
                        <a:defRPr/>
                      </a:pPr>
                      <a:r>
                        <a:rPr sz="2000" b="0" i="0" u="none">
                          <a:solidFill>
                            <a:srgbClr val="000000"/>
                          </a:solidFill>
                          <a:latin typeface="Times New Roman"/>
                          <a:ea typeface="Times New Roman"/>
                          <a:cs typeface="Times New Roman"/>
                        </a:rPr>
                        <a:t>Runs linear regression on Spark clusters, useful for large-scale data.</a:t>
                      </a:r>
                      <a:endParaRPr sz="2000"/>
                    </a:p>
                  </a:txBody>
                  <a:tcPr/>
                </a:tc>
              </a:tr>
              <a:tr h="723635">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keras</a:t>
                      </a:r>
                      <a:endParaRPr sz="2000"/>
                    </a:p>
                  </a:txBody>
                  <a:tcPr/>
                </a:tc>
                <a:tc>
                  <a:txBody>
                    <a:bodyPr/>
                    <a:p>
                      <a:pPr>
                        <a:defRPr/>
                      </a:pPr>
                      <a:r>
                        <a:rPr sz="2000" b="0" i="0" u="none">
                          <a:solidFill>
                            <a:srgbClr val="000000"/>
                          </a:solidFill>
                          <a:latin typeface="Times New Roman"/>
                          <a:ea typeface="Times New Roman"/>
                          <a:cs typeface="Times New Roman"/>
                        </a:rPr>
                        <a:t>Neural network regression with TensorFlow/Keras backend.</a:t>
                      </a:r>
                      <a:endParaRPr sz="2000"/>
                    </a:p>
                  </a:txBody>
                  <a:tcPr/>
                </a:tc>
              </a:tr>
              <a:tr h="777476">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brulee</a:t>
                      </a:r>
                      <a:endParaRPr sz="2000"/>
                    </a:p>
                  </a:txBody>
                  <a:tcPr/>
                </a:tc>
                <a:tc>
                  <a:txBody>
                    <a:bodyPr/>
                    <a:p>
                      <a:pPr>
                        <a:defRPr/>
                      </a:pPr>
                      <a:r>
                        <a:rPr sz="2000" b="0" i="0" u="none">
                          <a:solidFill>
                            <a:srgbClr val="000000"/>
                          </a:solidFill>
                          <a:latin typeface="Times New Roman"/>
                          <a:ea typeface="Times New Roman"/>
                          <a:cs typeface="Times New Roman"/>
                        </a:rPr>
                        <a:t>Torch-based neural networks (alternative to keras, integrates with tidymodels).</a:t>
                      </a:r>
                      <a:endParaRPr sz="2000"/>
                    </a:p>
                  </a:txBody>
                  <a:tcPr/>
                </a:tc>
              </a:tr>
              <a:tr h="870819">
                <a:tc>
                  <a:txBody>
                    <a:bodyPr/>
                    <a:p>
                      <a:pPr>
                        <a:defRPr/>
                      </a:pPr>
                      <a:r>
                        <a:rPr sz="2000" b="0" i="0" u="none">
                          <a:solidFill>
                            <a:srgbClr val="000000"/>
                          </a:solidFill>
                          <a:latin typeface="Times New Roman"/>
                          <a:ea typeface="Times New Roman"/>
                          <a:cs typeface="Times New Roman"/>
                        </a:rPr>
                        <a:t>quantile regression</a:t>
                      </a:r>
                      <a:endParaRPr sz="2000"/>
                    </a:p>
                  </a:txBody>
                  <a:tcPr/>
                </a:tc>
                <a:tc>
                  <a:txBody>
                    <a:bodyPr/>
                    <a:p>
                      <a:pPr>
                        <a:defRPr/>
                      </a:pPr>
                      <a:r>
                        <a:rPr sz="2000" b="1" i="0" u="none">
                          <a:solidFill>
                            <a:srgbClr val="000000"/>
                          </a:solidFill>
                          <a:latin typeface="Times New Roman"/>
                          <a:ea typeface="Times New Roman"/>
                          <a:cs typeface="Times New Roman"/>
                        </a:rPr>
                        <a:t>quantreg</a:t>
                      </a:r>
                      <a:endParaRPr sz="2000"/>
                    </a:p>
                  </a:txBody>
                  <a:tcPr/>
                </a:tc>
                <a:tc>
                  <a:txBody>
                    <a:bodyPr/>
                    <a:p>
                      <a:pPr>
                        <a:defRPr/>
                      </a:pPr>
                      <a:r>
                        <a:rPr sz="2000" b="0" i="0" u="none">
                          <a:solidFill>
                            <a:srgbClr val="000000"/>
                          </a:solidFill>
                          <a:latin typeface="Times New Roman"/>
                          <a:ea typeface="Times New Roman"/>
                          <a:cs typeface="Times New Roman"/>
                        </a:rPr>
                        <a:t>Fits quantile regression models (predict conditional quantiles, not just the mean).</a:t>
                      </a:r>
                      <a:endParaRPr sz="2000"/>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69103667"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2038049759"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1188826531"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524527541"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1530170801"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385394164" name=""/>
          <p:cNvCxnSpPr>
            <a:stCxn id="1969103667" idx="2"/>
            <a:endCxn id="1530170801"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6702565" name=""/>
          <p:cNvCxnSpPr>
            <a:stCxn id="1969103667"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0914627" name=""/>
          <p:cNvCxnSpPr>
            <a:stCxn id="1969103667"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649027130" name=""/>
          <p:cNvCxnSpPr>
            <a:stCxn id="1969103667" idx="4"/>
            <a:endCxn id="524527541"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453788087"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
        <p:nvSpPr>
          <p:cNvPr id="430396328" name=""/>
          <p:cNvSpPr/>
          <p:nvPr/>
        </p:nvSpPr>
        <p:spPr bwMode="auto">
          <a:xfrm rot="0" flipH="0" flipV="0">
            <a:off x="2806807" y="2094828"/>
            <a:ext cx="3748548" cy="2027903"/>
          </a:xfrm>
          <a:prstGeom prst="rect">
            <a:avLst/>
          </a:prstGeom>
          <a:solidFill>
            <a:schemeClr val="bg1"/>
          </a:solidFill>
          <a:ln w="9525" cap="flat" cmpd="sng" algn="ctr">
            <a:noFill/>
            <a:prstDash val="solid"/>
          </a:ln>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400">
                <a:solidFill>
                  <a:schemeClr val="tx1"/>
                </a:solidFill>
                <a:latin typeface="Roboto"/>
                <a:ea typeface="Roboto"/>
                <a:cs typeface="Roboto"/>
              </a:rPr>
              <a:t>Would you trust a machine to diagnose you?</a:t>
            </a:r>
            <a:endParaRPr sz="2400">
              <a:solidFill>
                <a:schemeClr val="tx1"/>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29915349" name=""/>
          <p:cNvSpPr/>
          <p:nvPr/>
        </p:nvSpPr>
        <p:spPr bwMode="auto">
          <a:xfrm flipH="0" flipV="0">
            <a:off x="189484" y="302077"/>
            <a:ext cx="8946623" cy="6035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#4 tuning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grid_regular</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vfold_cv</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training_set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tune_grid</a:t>
            </a:r>
            <a:r>
              <a:rPr sz="2600" b="0" i="0" u="none">
                <a:solidFill>
                  <a:srgbClr val="333333"/>
                </a:solidFill>
                <a:latin typeface="Consolas"/>
                <a:ea typeface="Consolas"/>
                <a:cs typeface="Consolas"/>
              </a:rPr>
              <a:t>(</a:t>
            </a:r>
            <a:r>
              <a:rPr sz="2600" b="0" i="0" u="none">
                <a:solidFill>
                  <a:srgbClr val="008080"/>
                </a:solidFill>
                <a:latin typeface="Consolas"/>
                <a:ea typeface="Consolas"/>
                <a:cs typeface="Consolas"/>
              </a:rPr>
              <a:t>object =</a:t>
            </a:r>
            <a:r>
              <a:rPr sz="2600" b="0" i="0" u="none">
                <a:solidFill>
                  <a:srgbClr val="333333"/>
                </a:solidFill>
                <a:latin typeface="Consolas"/>
                <a:ea typeface="Consolas"/>
                <a:cs typeface="Consolas"/>
              </a:rPr>
              <a:t> workflow_object</a:t>
            </a:r>
            <a:r>
              <a:rPr lang="de-DE"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a:p>
            <a:pPr>
              <a:defRPr/>
            </a:pP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resamples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grid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metrics =</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metric_set</a:t>
            </a:r>
            <a:r>
              <a:rPr sz="2600" b="0" i="0" u="none">
                <a:solidFill>
                  <a:srgbClr val="333333"/>
                </a:solidFill>
                <a:latin typeface="Consolas"/>
                <a:ea typeface="Consolas"/>
                <a:cs typeface="Consolas"/>
              </a:rPr>
              <a:t>())</a:t>
            </a:r>
            <a:endParaRPr sz="2600" b="0" i="0" u="none">
              <a:solidFill>
                <a:srgbClr val="008080"/>
              </a:solidFill>
              <a:latin typeface="Consolas"/>
              <a:ea typeface="Consolas"/>
              <a:cs typeface="Consolas"/>
            </a:endParaRPr>
          </a:p>
          <a:p>
            <a:pPr>
              <a:defRPr/>
            </a:pPr>
            <a:r>
              <a:rPr sz="2600" b="0" i="0" u="none">
                <a:solidFill>
                  <a:srgbClr val="63A35C"/>
                </a:solidFill>
                <a:latin typeface="Consolas"/>
                <a:ea typeface="Consolas"/>
                <a:cs typeface="Consolas"/>
              </a:rPr>
              <a:t>select_best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finalize_</a:t>
            </a:r>
            <a:r>
              <a:rPr sz="2600" b="0" i="1" u="none">
                <a:solidFill>
                  <a:srgbClr val="63A35C"/>
                </a:solidFill>
                <a:latin typeface="Consolas"/>
                <a:ea typeface="Consolas"/>
                <a:cs typeface="Consolas"/>
              </a:rPr>
              <a:t>workflow</a:t>
            </a:r>
            <a:r>
              <a:rPr sz="2600" b="0" i="0" u="none">
                <a:solidFill>
                  <a:srgbClr val="333333"/>
                </a:solidFill>
                <a:latin typeface="Consolas"/>
                <a:ea typeface="Consolas"/>
                <a:cs typeface="Consolas"/>
              </a:rPr>
              <a:t>(workflow_object,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parameters = </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b="0" i="0" u="none">
              <a:solidFill>
                <a:srgbClr val="969896"/>
              </a:solidFill>
              <a:latin typeface="Consolas"/>
              <a:ea typeface="Consolas"/>
              <a:cs typeface="Consolas"/>
            </a:endParaRPr>
          </a:p>
          <a:p>
            <a:pPr>
              <a:defRPr/>
            </a:pPr>
            <a:r>
              <a:rPr sz="2600" b="0" i="0" u="none">
                <a:solidFill>
                  <a:srgbClr val="969896"/>
                </a:solidFill>
                <a:latin typeface="Consolas"/>
                <a:ea typeface="Consolas"/>
                <a:cs typeface="Consolas"/>
              </a:rPr>
              <a:t>#5 fitting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fit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model</a:t>
            </a:r>
            <a:r>
              <a:rPr sz="2600" b="0" i="0" u="none">
                <a:solidFill>
                  <a:srgbClr val="333333"/>
                </a:solidFill>
                <a:latin typeface="Consolas"/>
                <a:ea typeface="Consolas"/>
                <a:cs typeface="Consolas"/>
              </a:rPr>
              <a:t>)</a:t>
            </a:r>
            <a:r>
              <a:rPr lang="de-DE" sz="2600"/>
              <a:t> </a:t>
            </a:r>
            <a:r>
              <a:rPr lang="de-DE" sz="2600" b="0" i="0" u="none" strike="noStrike" cap="none" spc="0">
                <a:solidFill>
                  <a:srgbClr val="969896"/>
                </a:solidFill>
                <a:latin typeface="Consolas"/>
                <a:ea typeface="Consolas"/>
                <a:cs typeface="Consolas"/>
              </a:rPr>
              <a:t># uses formula</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fit_xy</a:t>
            </a:r>
            <a:r>
              <a:rPr sz="2600" b="0" i="0" u="none">
                <a:solidFill>
                  <a:srgbClr val="333333"/>
                </a:solidFill>
                <a:latin typeface="Consolas"/>
                <a:ea typeface="Consolas"/>
                <a:cs typeface="Consolas"/>
              </a:rPr>
              <a:t>(</a:t>
            </a:r>
            <a:r>
              <a:rPr lang="de-DE" sz="2600" b="0" i="0" u="none" strike="noStrike" cap="none" spc="0">
                <a:solidFill>
                  <a:srgbClr val="333333"/>
                </a:solidFill>
                <a:latin typeface="Consolas"/>
                <a:ea typeface="Consolas"/>
                <a:cs typeface="Consolas"/>
              </a:rPr>
              <a:t>model</a:t>
            </a: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x =</a:t>
            </a:r>
            <a:r>
              <a:rPr sz="2600" b="0" i="0" u="none">
                <a:solidFill>
                  <a:srgbClr val="333333"/>
                </a:solidFill>
                <a:latin typeface="Consolas"/>
                <a:ea typeface="Consolas"/>
                <a:cs typeface="Consolas"/>
              </a:rPr>
              <a:t> , </a:t>
            </a:r>
            <a:r>
              <a:rPr sz="2600" b="0" i="0" u="none">
                <a:solidFill>
                  <a:srgbClr val="008080"/>
                </a:solidFill>
                <a:latin typeface="Consolas"/>
                <a:ea typeface="Consolas"/>
                <a:cs typeface="Consolas"/>
              </a:rPr>
              <a:t>y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last_fit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p:txBody>
      </p:sp>
      <p:cxnSp>
        <p:nvCxnSpPr>
          <p:cNvPr id="1157976156" name=""/>
          <p:cNvCxnSpPr/>
          <p:nvPr/>
        </p:nvCxnSpPr>
        <p:spPr bwMode="auto">
          <a:xfrm flipH="1" flipV="0">
            <a:off x="5934106" y="1347107"/>
            <a:ext cx="367393" cy="802820"/>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474153208" name=""/>
          <p:cNvCxnSpPr/>
          <p:nvPr/>
        </p:nvCxnSpPr>
        <p:spPr bwMode="auto">
          <a:xfrm flipH="1" flipV="0">
            <a:off x="6241968" y="988218"/>
            <a:ext cx="367392" cy="1503587"/>
          </a:xfrm>
          <a:prstGeom prst="bentConnector5">
            <a:avLst>
              <a:gd name="adj1" fmla="val -40535"/>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783979796" name=""/>
          <p:cNvCxnSpPr/>
          <p:nvPr/>
        </p:nvCxnSpPr>
        <p:spPr bwMode="auto">
          <a:xfrm flipH="1" flipV="0">
            <a:off x="5874575" y="3314608"/>
            <a:ext cx="367392" cy="802819"/>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66533014" name=""/>
          <p:cNvSpPr/>
          <p:nvPr/>
        </p:nvSpPr>
        <p:spPr bwMode="auto">
          <a:xfrm flipH="0" flipV="0">
            <a:off x="189484" y="302077"/>
            <a:ext cx="8877503" cy="55782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400" b="0" i="0" u="none">
                <a:solidFill>
                  <a:srgbClr val="969896"/>
                </a:solidFill>
                <a:latin typeface="Consolas"/>
                <a:ea typeface="Consolas"/>
                <a:cs typeface="Consolas"/>
              </a:rPr>
              <a:t>#4 tuning</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grid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grid_regular</a:t>
            </a:r>
            <a:r>
              <a:rPr sz="2400" b="0" i="0" u="none">
                <a:solidFill>
                  <a:srgbClr val="333333"/>
                </a:solidFill>
                <a:latin typeface="Consolas"/>
                <a:ea typeface="Consolas"/>
                <a:cs typeface="Consolas"/>
              </a:rPr>
              <a:t>(</a:t>
            </a:r>
            <a:r>
              <a:rPr sz="2400" b="0" i="0" u="none">
                <a:solidFill>
                  <a:srgbClr val="63A35C"/>
                </a:solidFill>
                <a:latin typeface="Consolas"/>
                <a:ea typeface="Consolas"/>
                <a:cs typeface="Consolas"/>
              </a:rPr>
              <a:t>penalty</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range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c</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folds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vfold_cv</a:t>
            </a:r>
            <a:r>
              <a:rPr sz="2400" b="0" i="0" u="none">
                <a:solidFill>
                  <a:srgbClr val="333333"/>
                </a:solidFill>
                <a:latin typeface="Consolas"/>
                <a:ea typeface="Consolas"/>
                <a:cs typeface="Consolas"/>
              </a:rPr>
              <a:t>(training_set, </a:t>
            </a:r>
            <a:r>
              <a:rPr sz="2400" b="0" i="0" u="none">
                <a:solidFill>
                  <a:srgbClr val="008080"/>
                </a:solidFill>
                <a:latin typeface="Consolas"/>
                <a:ea typeface="Consolas"/>
                <a:cs typeface="Consolas"/>
              </a:rPr>
              <a:t>v =</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10</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lang="en-US" sz="2400" b="0" i="0" u="none" strike="noStrike" cap="none" spc="0">
                <a:solidFill>
                  <a:srgbClr val="333333"/>
                </a:solidFill>
                <a:latin typeface="Consolas"/>
                <a:ea typeface="Consolas"/>
                <a:cs typeface="Consolas"/>
              </a:rPr>
              <a:t>tuning_results </a:t>
            </a:r>
            <a:r>
              <a:rPr lang="en-US" sz="2400" b="0" i="0" u="none" strike="noStrike" cap="none" spc="0">
                <a:solidFill>
                  <a:srgbClr val="0086B3"/>
                </a:solidFill>
                <a:latin typeface="Consolas"/>
                <a:ea typeface="Consolas"/>
                <a:cs typeface="Consolas"/>
              </a:rPr>
              <a:t>&lt;-</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tune_grid</a:t>
            </a:r>
            <a:r>
              <a:rPr lang="en-US" sz="2400" b="0" i="0" u="none" strike="noStrike" cap="none" spc="0">
                <a:solidFill>
                  <a:srgbClr val="333333"/>
                </a:solidFill>
                <a:latin typeface="Consolas"/>
                <a:ea typeface="Consolas"/>
                <a:cs typeface="Consolas"/>
              </a:rPr>
              <a:t>(</a:t>
            </a:r>
            <a:r>
              <a:rPr lang="en-US" sz="2400" b="0" i="0" u="none" strike="noStrike" cap="none" spc="0">
                <a:solidFill>
                  <a:srgbClr val="008080"/>
                </a:solidFill>
                <a:latin typeface="Consolas"/>
                <a:ea typeface="Consolas"/>
                <a:cs typeface="Consolas"/>
              </a:rPr>
              <a:t>object =</a:t>
            </a:r>
            <a:r>
              <a:rPr lang="en-US" sz="2400" b="0" i="0" u="none" strike="noStrike" cap="none" spc="0">
                <a:solidFill>
                  <a:srgbClr val="333333"/>
                </a:solidFill>
                <a:latin typeface="Consolas"/>
                <a:ea typeface="Consolas"/>
                <a:cs typeface="Consolas"/>
              </a:rPr>
              <a:t> workflow_object</a:t>
            </a:r>
            <a:endParaRPr sz="2400" b="0" i="0" u="none">
              <a:solidFill>
                <a:srgbClr val="008080"/>
              </a:solidFill>
              <a:latin typeface="Consolas"/>
              <a:ea typeface="Consolas"/>
              <a:cs typeface="Consolas"/>
            </a:endParaRPr>
          </a:p>
          <a:p>
            <a:pPr>
              <a:defRPr/>
            </a:pPr>
            <a:r>
              <a:rPr lang="en-US" sz="2400" b="0" i="0" u="none" strike="noStrike" cap="none" spc="0">
                <a:solidFill>
                  <a:srgbClr val="008080"/>
                </a:solidFill>
                <a:latin typeface="Consolas"/>
                <a:ea typeface="Consolas"/>
                <a:cs typeface="Consolas"/>
              </a:rPr>
              <a:t>									resamples =</a:t>
            </a:r>
            <a:r>
              <a:rPr lang="en-US" sz="2400" b="0" i="0" u="none" strike="noStrike" cap="none" spc="0">
                <a:solidFill>
                  <a:srgbClr val="333333"/>
                </a:solidFill>
                <a:latin typeface="Consolas"/>
                <a:ea typeface="Consolas"/>
                <a:cs typeface="Consolas"/>
              </a:rPr>
              <a:t> folds</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grid =</a:t>
            </a:r>
            <a:r>
              <a:rPr lang="en-US" sz="2400" b="0" i="0" u="none" strike="noStrike" cap="none" spc="0">
                <a:solidFill>
                  <a:srgbClr val="333333"/>
                </a:solidFill>
                <a:latin typeface="Consolas"/>
                <a:ea typeface="Consolas"/>
                <a:cs typeface="Consolas"/>
              </a:rPr>
              <a:t> grid</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metrics =</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metric_set</a:t>
            </a:r>
            <a:r>
              <a:rPr lang="en-US" sz="2400" b="0" i="0" u="none" strike="noStrike" cap="none" spc="0">
                <a:solidFill>
                  <a:srgbClr val="333333"/>
                </a:solidFill>
                <a:latin typeface="Consolas"/>
                <a:ea typeface="Consolas"/>
                <a:cs typeface="Consolas"/>
              </a:rPr>
              <a:t>(</a:t>
            </a:r>
            <a:r>
              <a:rPr lang="de-DE" sz="2400" b="0" i="0" u="none" strike="noStrike" cap="none" spc="0">
                <a:solidFill>
                  <a:srgbClr val="333333"/>
                </a:solidFill>
                <a:latin typeface="Consolas"/>
                <a:ea typeface="Consolas"/>
                <a:cs typeface="Consolas"/>
              </a:rPr>
              <a:t>mae</a:t>
            </a:r>
            <a:r>
              <a:rPr lang="en-US" sz="2400" b="0" i="0" u="none" strike="noStrike" cap="none" spc="0">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best_pars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select_best</a:t>
            </a:r>
            <a:r>
              <a:rPr sz="2400" b="0" i="0" u="none">
                <a:solidFill>
                  <a:srgbClr val="333333"/>
                </a:solidFill>
                <a:latin typeface="Consolas"/>
                <a:ea typeface="Consolas"/>
                <a:cs typeface="Consolas"/>
              </a:rPr>
              <a:t>(tuning_results, </a:t>
            </a:r>
            <a:r>
              <a:rPr sz="2400" b="0" i="0" u="none">
                <a:solidFill>
                  <a:srgbClr val="008080"/>
                </a:solidFill>
                <a:latin typeface="Consolas"/>
                <a:ea typeface="Consolas"/>
                <a:cs typeface="Consolas"/>
              </a:rPr>
              <a:t>metric =</a:t>
            </a:r>
            <a:r>
              <a:rPr sz="2400" b="0" i="0" u="none">
                <a:solidFill>
                  <a:srgbClr val="333333"/>
                </a:solidFill>
                <a:latin typeface="Consolas"/>
                <a:ea typeface="Consolas"/>
                <a:cs typeface="Consolas"/>
              </a:rPr>
              <a:t> </a:t>
            </a:r>
            <a:r>
              <a:rPr sz="2400" b="0" i="0" u="none">
                <a:solidFill>
                  <a:srgbClr val="183691"/>
                </a:solidFill>
                <a:latin typeface="Consolas"/>
                <a:ea typeface="Consolas"/>
                <a:cs typeface="Consolas"/>
              </a:rPr>
              <a:t>"mae"</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final_wf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finalize_workflow</a:t>
            </a:r>
            <a:r>
              <a:rPr sz="2400" b="0" i="0" u="none">
                <a:solidFill>
                  <a:srgbClr val="333333"/>
                </a:solidFill>
                <a:latin typeface="Consolas"/>
                <a:ea typeface="Consolas"/>
                <a:cs typeface="Consolas"/>
              </a:rPr>
              <a:t>(workflow_object, best_pars)</a:t>
            </a: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r>
              <a:rPr sz="2400" b="0" i="0" u="none">
                <a:solidFill>
                  <a:srgbClr val="969896"/>
                </a:solidFill>
                <a:latin typeface="Consolas"/>
                <a:ea typeface="Consolas"/>
                <a:cs typeface="Consolas"/>
              </a:rPr>
              <a:t>#5 fitting</a:t>
            </a:r>
            <a:endParaRPr sz="2400" b="0" i="0" u="none">
              <a:solidFill>
                <a:srgbClr val="969896"/>
              </a:solidFill>
              <a:latin typeface="Consolas"/>
              <a:ea typeface="Consolas"/>
              <a:cs typeface="Consolas"/>
            </a:endParaRPr>
          </a:p>
          <a:p>
            <a:pPr>
              <a:defRPr/>
            </a:pPr>
            <a:r>
              <a:rPr sz="2400" b="0" i="0" u="none">
                <a:solidFill>
                  <a:srgbClr val="63A35C"/>
                </a:solidFill>
                <a:latin typeface="Consolas"/>
                <a:ea typeface="Consolas"/>
                <a:cs typeface="Consolas"/>
              </a:rPr>
              <a:t>fit</a:t>
            </a:r>
            <a:r>
              <a:rPr sz="2400" b="0" i="0" u="none">
                <a:solidFill>
                  <a:srgbClr val="333333"/>
                </a:solidFill>
                <a:latin typeface="Consolas"/>
                <a:ea typeface="Consolas"/>
                <a:cs typeface="Consolas"/>
              </a:rPr>
              <a:t>(model, y </a:t>
            </a:r>
            <a:r>
              <a:rPr sz="2400" b="0" i="0" u="none">
                <a:solidFill>
                  <a:srgbClr val="008080"/>
                </a:solidFill>
                <a:latin typeface="Consolas"/>
                <a:ea typeface="Consolas"/>
                <a:cs typeface="Consolas"/>
              </a:rPr>
              <a:t>~</a:t>
            </a:r>
            <a:r>
              <a:rPr sz="2400" b="0" i="0" u="none">
                <a:solidFill>
                  <a:srgbClr val="333333"/>
                </a:solidFill>
                <a:latin typeface="Consolas"/>
                <a:ea typeface="Consolas"/>
                <a:cs typeface="Consolas"/>
              </a:rPr>
              <a:t> x, data)</a:t>
            </a:r>
            <a:endParaRPr sz="2400" b="0" i="0" u="none">
              <a:solidFill>
                <a:srgbClr val="63A35C"/>
              </a:solidFill>
              <a:latin typeface="Consolas"/>
              <a:ea typeface="Consolas"/>
              <a:cs typeface="Consolas"/>
            </a:endParaRPr>
          </a:p>
          <a:p>
            <a:pPr>
              <a:defRPr/>
            </a:pPr>
            <a:r>
              <a:rPr sz="2400" b="0" i="0" u="none">
                <a:solidFill>
                  <a:srgbClr val="63A35C"/>
                </a:solidFill>
                <a:latin typeface="Consolas"/>
                <a:ea typeface="Consolas"/>
                <a:cs typeface="Consolas"/>
              </a:rPr>
              <a:t>fit_xy</a:t>
            </a:r>
            <a:r>
              <a:rPr sz="2400" b="0" i="0" u="none">
                <a:solidFill>
                  <a:srgbClr val="333333"/>
                </a:solidFill>
                <a:latin typeface="Consolas"/>
                <a:ea typeface="Consolas"/>
                <a:cs typeface="Consolas"/>
              </a:rPr>
              <a:t>(model, </a:t>
            </a:r>
            <a:r>
              <a:rPr sz="2400" b="0" i="0" u="none">
                <a:solidFill>
                  <a:srgbClr val="008080"/>
                </a:solidFill>
                <a:latin typeface="Consolas"/>
                <a:ea typeface="Consolas"/>
                <a:cs typeface="Consolas"/>
              </a:rPr>
              <a:t>x =</a:t>
            </a:r>
            <a:r>
              <a:rPr sz="2400" b="0" i="0" u="none">
                <a:solidFill>
                  <a:srgbClr val="333333"/>
                </a:solidFill>
                <a:latin typeface="Consolas"/>
                <a:ea typeface="Consolas"/>
                <a:cs typeface="Consolas"/>
              </a:rPr>
              <a:t> data[pred1, pred2...], </a:t>
            </a:r>
            <a:r>
              <a:rPr sz="2400" b="0" i="0" u="none">
                <a:solidFill>
                  <a:srgbClr val="008080"/>
                </a:solidFill>
                <a:latin typeface="Consolas"/>
                <a:ea typeface="Consolas"/>
                <a:cs typeface="Consolas"/>
              </a:rPr>
              <a:t>y =</a:t>
            </a:r>
            <a:r>
              <a:rPr sz="2400" b="0" i="0" u="none">
                <a:solidFill>
                  <a:srgbClr val="333333"/>
                </a:solidFill>
                <a:latin typeface="Consolas"/>
                <a:ea typeface="Consolas"/>
                <a:cs typeface="Consolas"/>
              </a:rPr>
              <a:t> data[outcome])</a:t>
            </a:r>
            <a:endParaRPr sz="2400" b="0" i="0" u="none">
              <a:solidFill>
                <a:srgbClr val="333333"/>
              </a:solidFill>
              <a:latin typeface="Consolas"/>
              <a:ea typeface="Consolas"/>
              <a:cs typeface="Consolas"/>
            </a:endParaRPr>
          </a:p>
          <a:p>
            <a:pPr>
              <a:defRPr/>
            </a:pPr>
            <a:r>
              <a:rPr sz="2400" b="0" i="0" u="none">
                <a:solidFill>
                  <a:srgbClr val="63A35C"/>
                </a:solidFill>
                <a:latin typeface="Consolas"/>
                <a:ea typeface="Consolas"/>
                <a:cs typeface="Consolas"/>
              </a:rPr>
              <a:t>last_fit</a:t>
            </a:r>
            <a:r>
              <a:rPr sz="2400" b="0" i="0" u="none">
                <a:solidFill>
                  <a:srgbClr val="333333"/>
                </a:solidFill>
                <a:latin typeface="Consolas"/>
                <a:ea typeface="Consolas"/>
                <a:cs typeface="Consolas"/>
              </a:rPr>
              <a:t>(final_wf, </a:t>
            </a:r>
            <a:r>
              <a:rPr sz="2400" b="0" i="0" u="none">
                <a:solidFill>
                  <a:srgbClr val="008080"/>
                </a:solidFill>
                <a:latin typeface="Consolas"/>
                <a:ea typeface="Consolas"/>
                <a:cs typeface="Consolas"/>
              </a:rPr>
              <a:t>split =</a:t>
            </a:r>
            <a:r>
              <a:rPr sz="2400" b="0" i="0" u="none">
                <a:solidFill>
                  <a:srgbClr val="333333"/>
                </a:solidFill>
                <a:latin typeface="Consolas"/>
                <a:ea typeface="Consolas"/>
                <a:cs typeface="Consolas"/>
              </a:rPr>
              <a:t> data_split, </a:t>
            </a:r>
            <a:r>
              <a:rPr sz="2400" b="0" i="0" u="none">
                <a:solidFill>
                  <a:srgbClr val="008080"/>
                </a:solidFill>
                <a:latin typeface="Consolas"/>
                <a:ea typeface="Consolas"/>
                <a:cs typeface="Consolas"/>
              </a:rPr>
              <a:t>metrics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metric_set</a:t>
            </a:r>
            <a:r>
              <a:rPr sz="2400" b="0" i="0" u="none">
                <a:solidFill>
                  <a:srgbClr val="333333"/>
                </a:solidFill>
                <a:latin typeface="Consolas"/>
                <a:ea typeface="Consolas"/>
                <a:cs typeface="Consolas"/>
              </a:rPr>
              <a:t>(mae))</a:t>
            </a:r>
            <a:endParaRPr sz="2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7404578" name="Title 1"/>
          <p:cNvSpPr>
            <a:spLocks noGrp="1"/>
          </p:cNvSpPr>
          <p:nvPr>
            <p:ph type="title"/>
          </p:nvPr>
        </p:nvSpPr>
        <p:spPr bwMode="auto"/>
        <p:txBody>
          <a:bodyPr/>
          <a:lstStyle/>
          <a:p>
            <a:pPr>
              <a:defRPr/>
            </a:pPr>
            <a:r>
              <a:rPr lang="de-DE"/>
              <a:t>Q: Data leakage</a:t>
            </a:r>
            <a:endParaRPr/>
          </a:p>
        </p:txBody>
      </p:sp>
      <p:sp>
        <p:nvSpPr>
          <p:cNvPr id="320173388" name=""/>
          <p:cNvSpPr txBox="1"/>
          <p:nvPr/>
        </p:nvSpPr>
        <p:spPr bwMode="auto">
          <a:xfrm rot="0" flipH="0" flipV="0">
            <a:off x="457200" y="1417634"/>
            <a:ext cx="7487224" cy="2652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283879" indent="-283879">
              <a:lnSpc>
                <a:spcPct val="150000"/>
              </a:lnSpc>
              <a:buAutoNum type="arabicParenR"/>
              <a:defRPr/>
            </a:pPr>
            <a:r>
              <a:rPr lang="de-DE" sz="2800"/>
              <a:t> Scale features with zero mean and unit variance</a:t>
            </a:r>
            <a:endParaRPr lang="de-DE" sz="2800"/>
          </a:p>
          <a:p>
            <a:pPr>
              <a:lnSpc>
                <a:spcPct val="150000"/>
              </a:lnSpc>
              <a:defRPr/>
            </a:pPr>
            <a:r>
              <a:rPr lang="de-DE" sz="2800"/>
              <a:t>2) D</a:t>
            </a:r>
            <a:r>
              <a:rPr lang="de-DE" sz="2800" b="0" i="0" u="none" strike="noStrike" cap="none" spc="0">
                <a:solidFill>
                  <a:schemeClr val="tx1"/>
                </a:solidFill>
                <a:latin typeface="+mn-lt"/>
                <a:ea typeface="+mn-ea"/>
                <a:cs typeface="+mn-cs"/>
              </a:rPr>
              <a:t>imension reduction, explaining 90% variance</a:t>
            </a:r>
            <a:endParaRPr lang="de-DE" sz="2800"/>
          </a:p>
          <a:p>
            <a:pPr>
              <a:lnSpc>
                <a:spcPct val="150000"/>
              </a:lnSpc>
              <a:defRPr/>
            </a:pPr>
            <a:r>
              <a:rPr lang="de-DE" sz="2800"/>
              <a:t>3) Fit ridge regression</a:t>
            </a:r>
            <a:endParaRPr lang="de-DE" sz="2800"/>
          </a:p>
          <a:p>
            <a:pPr>
              <a:lnSpc>
                <a:spcPct val="150000"/>
              </a:lnSpc>
              <a:defRPr/>
            </a:pPr>
            <a:r>
              <a:rPr lang="de-DE" sz="2800"/>
              <a:t>4) Tune </a:t>
            </a:r>
            <a:r>
              <a:rPr lang="de-DE" sz="2800" b="0" i="0" u="none" strike="noStrike" cap="none" spc="0">
                <a:solidFill>
                  <a:schemeClr val="tx1"/>
                </a:solidFill>
                <a:latin typeface="Calibri"/>
                <a:ea typeface="Calibri"/>
                <a:cs typeface="Calibri"/>
              </a:rPr>
              <a:t>λ</a:t>
            </a:r>
            <a:r>
              <a:rPr lang="de-DE" sz="2800"/>
              <a:t> using CV</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596863015" name=""/>
          <p:cNvGraphicFramePr>
            <a:graphicFrameLocks xmlns:a="http://schemas.openxmlformats.org/drawingml/2006/main"/>
          </p:cNvGraphicFramePr>
          <p:nvPr/>
        </p:nvGraphicFramePr>
        <p:xfrm rot="0">
          <a:off x="9284613" y="1150006"/>
          <a:ext cx="8015373" cy="3822699"/>
        </p:xfrm>
        <a:graphic>
          <a:graphicData uri="http://schemas.openxmlformats.org/drawingml/2006/table">
            <a:tbl>
              <a:tblPr firstRow="1" firstCol="0" lastRow="0" lastCol="0" bandRow="1" bandCol="0">
                <a:tableStyleId>{5C22544A-7EE6-4342-B048-85BDC9FD1C3A}</a:tableStyleId>
              </a:tblPr>
              <a:tblGrid>
                <a:gridCol w="3060000"/>
                <a:gridCol w="2249997"/>
                <a:gridCol w="2692672"/>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sz="1400" b="0" i="0" u="none">
                          <a:solidFill>
                            <a:srgbClr val="000000"/>
                          </a:solidFill>
                          <a:latin typeface="Arimo"/>
                          <a:ea typeface="Arimo"/>
                          <a:cs typeface="Arimo"/>
                        </a:rPr>
                        <a:t>diabetes_data_upload.csv</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3" tooltip=""/>
                        </a:rPr>
                        <a:t>UCI ML Repo</a:t>
                      </a:r>
                      <a:endParaRPr sz="1400">
                        <a:latin typeface="Arimo"/>
                        <a:cs typeface="Arimo"/>
                      </a:endParaRPr>
                    </a:p>
                  </a:txBody>
                  <a:tcPr/>
                </a:tc>
              </a:tr>
              <a:tr h="365760">
                <a:tc>
                  <a:txBody>
                    <a:bodyPr/>
                    <a:p>
                      <a:pPr>
                        <a:defRPr/>
                      </a:pPr>
                      <a:r>
                        <a:rPr sz="1400" b="0" i="0" u="none" strike="sngStrike">
                          <a:solidFill>
                            <a:srgbClr val="000000"/>
                          </a:solidFill>
                          <a:latin typeface="Arimo"/>
                          <a:ea typeface="Arimo"/>
                          <a:cs typeface="Arimo"/>
                        </a:rPr>
                        <a:t>oktoberfestgesamt19852024.csv</a:t>
                      </a:r>
                      <a:endParaRPr sz="1400" strike="sngStrike">
                        <a:latin typeface="Arimo"/>
                        <a:cs typeface="Arimo"/>
                      </a:endParaRPr>
                    </a:p>
                  </a:txBody>
                  <a:tcPr/>
                </a:tc>
                <a:tc>
                  <a:txBody>
                    <a:bodyPr/>
                    <a:p>
                      <a:pPr>
                        <a:defRPr/>
                      </a:pPr>
                      <a:r>
                        <a:rPr lang="de-DE" sz="1400" strike="sngStrike">
                          <a:latin typeface="Arimo"/>
                          <a:ea typeface="Arimo"/>
                          <a:cs typeface="Arimo"/>
                        </a:rPr>
                        <a:t>Regression</a:t>
                      </a:r>
                      <a:endParaRPr sz="1400" strike="sngStrike">
                        <a:latin typeface="Arimo"/>
                        <a:cs typeface="Arimo"/>
                      </a:endParaRPr>
                    </a:p>
                  </a:txBody>
                  <a:tcPr/>
                </a:tc>
                <a:tc>
                  <a:txBody>
                    <a:bodyPr/>
                    <a:p>
                      <a:pPr marL="0" marR="0" indent="0" algn="l">
                        <a:lnSpc>
                          <a:spcPct val="100000"/>
                        </a:lnSpc>
                        <a:spcBef>
                          <a:spcPts val="0"/>
                        </a:spcBef>
                        <a:spcAft>
                          <a:spcPts val="0"/>
                        </a:spcAft>
                        <a:defRPr/>
                      </a:pPr>
                      <a:r>
                        <a:rPr lang="de-DE" sz="1400" b="0" i="0" u="none" strike="sngStrike" cap="none" spc="0">
                          <a:solidFill>
                            <a:schemeClr val="dk1"/>
                          </a:solidFill>
                          <a:latin typeface="Arimo"/>
                          <a:ea typeface="Arimo"/>
                          <a:cs typeface="Arimo"/>
                        </a:rPr>
                        <a:t>Munich </a:t>
                      </a:r>
                      <a:r>
                        <a:rPr lang="de-DE" sz="1400" u="sng" strike="sngStrike">
                          <a:latin typeface="Arimo"/>
                          <a:ea typeface="Arimo"/>
                          <a:cs typeface="Arimo"/>
                          <a:hlinkClick r:id="rId4" tooltip=""/>
                        </a:rPr>
                        <a:t>Open Data</a:t>
                      </a:r>
                      <a:endParaRPr sz="1400" strike="sngStrike">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r>
                        <a:rPr sz="1400" b="0" i="0" u="none">
                          <a:solidFill>
                            <a:srgbClr val="000000"/>
                          </a:solidFill>
                          <a:latin typeface="Arimo"/>
                          <a:ea typeface="Arimo"/>
                          <a:cs typeface="Arimo"/>
                        </a:rPr>
                        <a:t>MI.data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b="0" i="0" u="sng" strike="noStrike" cap="none" spc="0">
                          <a:solidFill>
                            <a:schemeClr val="dk1"/>
                          </a:solidFill>
                          <a:latin typeface="Arimo"/>
                          <a:ea typeface="Arimo"/>
                          <a:cs typeface="Arimo"/>
                          <a:hlinkClick r:id="rId6" tooltip=""/>
                        </a:rPr>
                        <a:t>UCI ML Repo</a:t>
                      </a:r>
                      <a:endParaRPr sz="1400">
                        <a:latin typeface="Arimo"/>
                        <a:cs typeface="Arimo"/>
                      </a:endParaRPr>
                    </a:p>
                  </a:txBody>
                  <a:tcPr/>
                </a:tc>
              </a:tr>
              <a:tr h="365760">
                <a:tc>
                  <a:txBody>
                    <a:bodyPr/>
                    <a:p>
                      <a:pPr>
                        <a:defRPr/>
                      </a:pPr>
                      <a:r>
                        <a:rPr lang="de-DE" sz="1400">
                          <a:latin typeface="Arimo"/>
                          <a:ea typeface="Arimo"/>
                          <a:cs typeface="Arimo"/>
                        </a:rPr>
                        <a:t>winequality</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7" tooltip=""/>
                        </a:rPr>
                        <a:t>UCI ML Repo</a:t>
                      </a:r>
                      <a:endParaRPr sz="1400">
                        <a:latin typeface="Arimo"/>
                        <a:ea typeface="Arimo"/>
                        <a:cs typeface="Arimo"/>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de-DE" sz="1400">
                          <a:latin typeface="Arimo"/>
                          <a:ea typeface="Arimo"/>
                          <a:cs typeface="Arimo"/>
                        </a:rPr>
                        <a:t>Medical conditions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u="sng">
                          <a:hlinkClick r:id="rId10" tooltip=""/>
                        </a:rPr>
                        <a:t>Kaggle</a:t>
                      </a:r>
                      <a:endParaRPr/>
                    </a:p>
                  </a:txBody>
                  <a:tcPr/>
                </a:tc>
              </a:tr>
            </a:tbl>
          </a:graphicData>
        </a:graphic>
      </p:graphicFrame>
      <p:graphicFrame>
        <p:nvGraphicFramePr>
          <p:cNvPr id="945540217" name=""/>
          <p:cNvGraphicFramePr>
            <a:graphicFrameLocks xmlns:a="http://schemas.openxmlformats.org/drawingml/2006/main"/>
          </p:cNvGraphicFramePr>
          <p:nvPr/>
        </p:nvGraphicFramePr>
        <p:xfrm rot="0">
          <a:off x="564314" y="1298958"/>
          <a:ext cx="8015373" cy="3365499"/>
        </p:xfrm>
        <a:graphic>
          <a:graphicData uri="http://schemas.openxmlformats.org/drawingml/2006/table">
            <a:tbl>
              <a:tblPr firstRow="1" firstCol="0" lastRow="0" lastCol="0" bandRow="1" bandCol="0">
                <a:tableStyleId>{5C22544A-7EE6-4342-B048-85BDC9FD1C3A}</a:tableStyleId>
              </a:tblPr>
              <a:tblGrid>
                <a:gridCol w="3060000"/>
                <a:gridCol w="2249996"/>
                <a:gridCol w="2692671"/>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endParaRPr/>
                    </a:p>
                  </a:txBody>
                  <a:tcPr/>
                </a:tc>
                <a:tc>
                  <a:txBody>
                    <a:bodyPr/>
                    <a:p>
                      <a:pPr>
                        <a:defRPr/>
                      </a:pPr>
                      <a:endParaRPr/>
                    </a:p>
                  </a:txBody>
                  <a:tcPr/>
                </a:tc>
                <a:tc>
                  <a:txBody>
                    <a:bodyPr/>
                    <a:p>
                      <a:pPr>
                        <a:defRPr/>
                      </a:pPr>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en-US" sz="1800" b="0" i="0" u="none" strike="noStrike" cap="none" spc="0">
                          <a:solidFill>
                            <a:schemeClr val="dk1"/>
                          </a:solidFill>
                          <a:latin typeface="Calibri"/>
                          <a:ea typeface="Calibri"/>
                          <a:cs typeface="Calibri"/>
                        </a:rPr>
                        <a:t>Breast Cancer Wisconsin (Original)</a:t>
                      </a:r>
                      <a:endParaRPr/>
                    </a:p>
                  </a:txBody>
                  <a:tcPr/>
                </a:tc>
                <a:tc>
                  <a:txBody>
                    <a:bodyPr/>
                    <a:p>
                      <a:pPr>
                        <a:defRPr/>
                      </a:pPr>
                      <a:r>
                        <a:rPr lang="de-DE"/>
                        <a:t>Classification</a:t>
                      </a:r>
                      <a:endParaRPr/>
                    </a:p>
                  </a:txBody>
                  <a:tcPr/>
                </a:tc>
                <a:tc>
                  <a:txBody>
                    <a:bodyPr/>
                    <a:p>
                      <a:pPr>
                        <a:defRPr/>
                      </a:pPr>
                      <a:r>
                        <a:rPr lang="en-US" sz="1800" b="0" i="0" u="sng" strike="noStrike" cap="none" spc="0">
                          <a:solidFill>
                            <a:schemeClr val="dk1"/>
                          </a:solidFill>
                          <a:latin typeface="Calibri"/>
                          <a:ea typeface="Calibri"/>
                          <a:cs typeface="Calibri"/>
                          <a:hlinkClick r:id="rId11" tooltip=""/>
                        </a:rPr>
                        <a:t>UCI ML Repo</a:t>
                      </a:r>
                      <a:endParaRPr/>
                    </a:p>
                  </a:txBody>
                  <a:tcPr/>
                </a:tc>
              </a:tr>
              <a:tr h="365760">
                <a:tc>
                  <a:txBody>
                    <a:bodyPr/>
                    <a:p>
                      <a:pPr>
                        <a:defRPr/>
                      </a:pPr>
                      <a:endParaRPr/>
                    </a:p>
                  </a:txBody>
                  <a:tcPr/>
                </a:tc>
                <a:tc>
                  <a:txBody>
                    <a:bodyPr/>
                    <a:p>
                      <a:pPr>
                        <a:defRPr/>
                      </a:pPr>
                      <a:endParaRPr/>
                    </a:p>
                  </a:txBody>
                  <a:tcPr/>
                </a:tc>
                <a:tc>
                  <a:txBody>
                    <a:bodyPr/>
                    <a:p>
                      <a:pPr>
                        <a:defRPr/>
                      </a:pPr>
                      <a:endParaRPr/>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58463305"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Hands-On - Regression</a:t>
            </a:r>
            <a:endParaRPr/>
          </a:p>
        </p:txBody>
      </p:sp>
      <p:sp>
        <p:nvSpPr>
          <p:cNvPr id="1992797833" name="Text Placeholder 2"/>
          <p:cNvSpPr>
            <a:spLocks noGrp="1"/>
          </p:cNvSpPr>
          <p:nvPr>
            <p:ph type="body" idx="1"/>
          </p:nvPr>
        </p:nvSpPr>
        <p:spPr bwMode="auto">
          <a:xfrm>
            <a:off x="722313" y="2906712"/>
            <a:ext cx="7772400" cy="1500186"/>
          </a:xfrm>
        </p:spPr>
        <p:txBody>
          <a:bodyPr vertOverflow="overflow" horzOverflow="overflow" vert="horz" wrap="square" lIns="91440" tIns="45720" rIns="91440" bIns="45720" numCol="1" spcCol="0" rtlCol="0" fromWordArt="0" anchor="b" anchorCtr="0" forceAA="0" upright="0" compatLnSpc="0">
            <a:normAutofit/>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305908" indent="-305908">
              <a:buFont typeface="Arial"/>
              <a:buChar cha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51726661"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Demo 1: LinReg – White Wine Quality</a:t>
            </a:r>
            <a:endParaRPr/>
          </a:p>
        </p:txBody>
      </p:sp>
      <p:sp>
        <p:nvSpPr>
          <p:cNvPr id="1841973040"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a:t>Target: Quality</a:t>
            </a:r>
            <a:endParaRPr lang="de-DE"/>
          </a:p>
          <a:p>
            <a:pPr>
              <a:defRPr/>
            </a:pPr>
            <a:r>
              <a:rPr lang="de-DE"/>
              <a:t>Predictors: physicochemical properties</a:t>
            </a:r>
            <a:endParaRPr lang="de-DE"/>
          </a:p>
          <a:p>
            <a:pPr>
              <a:defRPr/>
            </a:pPr>
            <a:endParaRPr lang="de-DE"/>
          </a:p>
          <a:p>
            <a:pPr marL="0" indent="0">
              <a:buFont typeface="Arial"/>
              <a:buNone/>
              <a:defRPr/>
            </a:pPr>
            <a:r>
              <a:rPr lang="de-DE"/>
              <a:t>Learning outcomes: general workflow, performance metric, cross-validation</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85582162"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Task 0: LinReg - Oktoberfest Detective</a:t>
            </a:r>
            <a:endParaRPr/>
          </a:p>
        </p:txBody>
      </p:sp>
      <p:graphicFrame>
        <p:nvGraphicFramePr>
          <p:cNvPr id="500609669" name=""/>
          <p:cNvGraphicFramePr>
            <a:graphicFrameLocks xmlns:a="http://schemas.openxmlformats.org/drawingml/2006/main"/>
          </p:cNvGraphicFramePr>
          <p:nvPr/>
        </p:nvGraphicFramePr>
        <p:xfrm rot="0">
          <a:off x="1380226" y="1371600"/>
          <a:ext cx="6108699" cy="3304539"/>
        </p:xfrm>
        <a:graphic>
          <a:graphicData uri="http://schemas.openxmlformats.org/drawingml/2006/table">
            <a:tbl>
              <a:tblPr firstRow="1" firstCol="0" lastRow="0" lastCol="0" bandRow="1" bandCol="0">
                <a:tableStyleId>{5C22544A-7EE6-4342-B048-85BDC9FD1C3A}</a:tableStyleId>
              </a:tblPr>
              <a:tblGrid>
                <a:gridCol w="3047999"/>
                <a:gridCol w="3047999"/>
              </a:tblGrid>
              <a:tr h="365760">
                <a:tc>
                  <a:txBody>
                    <a:bodyPr/>
                    <a:p>
                      <a:pPr>
                        <a:defRPr/>
                      </a:pPr>
                      <a:r>
                        <a:rPr lang="de-DE"/>
                        <a:t>Columns</a:t>
                      </a:r>
                      <a:endParaRPr/>
                    </a:p>
                  </a:txBody>
                  <a:tcPr/>
                </a:tc>
                <a:tc>
                  <a:txBody>
                    <a:bodyPr/>
                    <a:p>
                      <a:pPr>
                        <a:defRPr/>
                      </a:pPr>
                      <a:r>
                        <a:rPr lang="de-DE"/>
                        <a:t>Unit</a:t>
                      </a:r>
                      <a:endParaRPr/>
                    </a:p>
                  </a:txBody>
                  <a:tcPr/>
                </a:tc>
              </a:tr>
              <a:tr h="365760">
                <a:tc>
                  <a:txBody>
                    <a:bodyPr/>
                    <a:p>
                      <a:pPr>
                        <a:defRPr/>
                      </a:pPr>
                      <a:r>
                        <a:rPr lang="de-DE"/>
                        <a:t>jahr</a:t>
                      </a:r>
                      <a:endParaRPr/>
                    </a:p>
                  </a:txBody>
                  <a:tcPr/>
                </a:tc>
                <a:tc>
                  <a:txBody>
                    <a:bodyPr/>
                    <a:p>
                      <a:pPr>
                        <a:defRPr/>
                      </a:pPr>
                      <a:r>
                        <a:rPr lang="de-DE"/>
                        <a:t>-</a:t>
                      </a:r>
                      <a:endParaRPr/>
                    </a:p>
                  </a:txBody>
                  <a:tcPr/>
                </a:tc>
              </a:tr>
              <a:tr h="365760">
                <a:tc>
                  <a:txBody>
                    <a:bodyPr/>
                    <a:p>
                      <a:pPr>
                        <a:defRPr/>
                      </a:pPr>
                      <a:r>
                        <a:rPr lang="de-DE"/>
                        <a:t>dauer</a:t>
                      </a:r>
                      <a:endParaRPr/>
                    </a:p>
                  </a:txBody>
                  <a:tcPr/>
                </a:tc>
                <a:tc>
                  <a:txBody>
                    <a:bodyPr/>
                    <a:p>
                      <a:pPr>
                        <a:defRPr/>
                      </a:pPr>
                      <a:r>
                        <a:rPr lang="de-DE"/>
                        <a:t>days</a:t>
                      </a:r>
                      <a:endParaRPr/>
                    </a:p>
                  </a:txBody>
                  <a:tcPr/>
                </a:tc>
              </a:tr>
              <a:tr h="365760">
                <a:tc>
                  <a:txBody>
                    <a:bodyPr/>
                    <a:p>
                      <a:pPr>
                        <a:defRPr/>
                      </a:pPr>
                      <a:r>
                        <a:rPr lang="de-DE"/>
                        <a:t>besucher_gesamt</a:t>
                      </a:r>
                      <a:endParaRPr/>
                    </a:p>
                  </a:txBody>
                  <a:tcPr/>
                </a:tc>
                <a:tc>
                  <a:txBody>
                    <a:bodyPr/>
                    <a:p>
                      <a:pPr>
                        <a:defRPr/>
                      </a:pPr>
                      <a:r>
                        <a:rPr lang="de-DE"/>
                        <a:t>millions</a:t>
                      </a:r>
                      <a:endParaRPr/>
                    </a:p>
                  </a:txBody>
                  <a:tcPr/>
                </a:tc>
              </a:tr>
              <a:tr h="365760">
                <a:tc>
                  <a:txBody>
                    <a:bodyPr/>
                    <a:p>
                      <a:pPr>
                        <a:defRPr/>
                      </a:pPr>
                      <a:r>
                        <a:rPr lang="de-DE"/>
                        <a:t>besucher_tag</a:t>
                      </a:r>
                      <a:endParaRPr/>
                    </a:p>
                  </a:txBody>
                  <a:tcPr/>
                </a:tc>
                <a:tc>
                  <a:txBody>
                    <a:bodyPr/>
                    <a:p>
                      <a:pPr>
                        <a:defRPr/>
                      </a:pPr>
                      <a:r>
                        <a:rPr lang="de-DE"/>
                        <a:t>thousands</a:t>
                      </a:r>
                      <a:endParaRPr/>
                    </a:p>
                  </a:txBody>
                  <a:tcPr/>
                </a:tc>
              </a:tr>
              <a:tr h="365760">
                <a:tc>
                  <a:txBody>
                    <a:bodyPr/>
                    <a:p>
                      <a:pPr>
                        <a:defRPr/>
                      </a:pPr>
                      <a:r>
                        <a:rPr lang="de-DE"/>
                        <a:t>bier_preis</a:t>
                      </a:r>
                      <a:endParaRPr/>
                    </a:p>
                  </a:txBody>
                  <a:tcPr/>
                </a:tc>
                <a:tc>
                  <a:txBody>
                    <a:bodyPr/>
                    <a:p>
                      <a:pPr>
                        <a:defRPr/>
                      </a:pPr>
                      <a:r>
                        <a:rPr lang="de-DE"/>
                        <a:t>Euro per 1 Liter</a:t>
                      </a:r>
                      <a:endParaRPr/>
                    </a:p>
                  </a:txBody>
                  <a:tcPr/>
                </a:tc>
              </a:tr>
              <a:tr h="365760">
                <a:tc>
                  <a:txBody>
                    <a:bodyPr/>
                    <a:p>
                      <a:pPr>
                        <a:defRPr/>
                      </a:pPr>
                      <a:r>
                        <a:rPr lang="de-DE"/>
                        <a:t>bier_konsum</a:t>
                      </a:r>
                      <a:endParaRPr/>
                    </a:p>
                  </a:txBody>
                  <a:tcPr/>
                </a:tc>
                <a:tc>
                  <a:txBody>
                    <a:bodyPr/>
                    <a:p>
                      <a:pPr>
                        <a:defRPr/>
                      </a:pPr>
                      <a:r>
                        <a:rPr lang="de-DE"/>
                        <a:t>hectoliter</a:t>
                      </a:r>
                      <a:endParaRPr/>
                    </a:p>
                  </a:txBody>
                  <a:tcPr/>
                </a:tc>
              </a:tr>
              <a:tr h="365760">
                <a:tc>
                  <a:txBody>
                    <a:bodyPr/>
                    <a:p>
                      <a:pPr>
                        <a:defRPr/>
                      </a:pPr>
                      <a:r>
                        <a:rPr lang="de-DE"/>
                        <a:t>hendl_preis</a:t>
                      </a:r>
                      <a:endParaRPr/>
                    </a:p>
                  </a:txBody>
                  <a:tcPr/>
                </a:tc>
                <a:tc>
                  <a:txBody>
                    <a:bodyPr/>
                    <a:p>
                      <a:pPr>
                        <a:defRPr/>
                      </a:pPr>
                      <a:r>
                        <a:rPr lang="de-DE"/>
                        <a:t>Euro</a:t>
                      </a:r>
                      <a:endParaRPr/>
                    </a:p>
                  </a:txBody>
                  <a:tcPr/>
                </a:tc>
              </a:tr>
              <a:tr h="365760">
                <a:tc>
                  <a:txBody>
                    <a:bodyPr/>
                    <a:p>
                      <a:pPr>
                        <a:defRPr/>
                      </a:pPr>
                      <a:r>
                        <a:rPr lang="de-DE"/>
                        <a:t>hendl_konsum</a:t>
                      </a:r>
                      <a:endParaRPr/>
                    </a:p>
                  </a:txBody>
                  <a:tcPr/>
                </a:tc>
                <a:tc>
                  <a:txBody>
                    <a:bodyPr/>
                    <a:p>
                      <a:pPr>
                        <a:defRPr/>
                      </a:pPr>
                      <a:r>
                        <a:rPr lang="de-DE"/>
                        <a:t>count</a:t>
                      </a:r>
                      <a:endParaRPr/>
                    </a:p>
                  </a:txBody>
                  <a:tcPr/>
                </a:tc>
              </a:tr>
            </a:tbl>
          </a:graphicData>
        </a:graphic>
      </p:graphicFrame>
      <p:sp>
        <p:nvSpPr>
          <p:cNvPr id="2132154243" name=""/>
          <p:cNvSpPr txBox="1"/>
          <p:nvPr/>
        </p:nvSpPr>
        <p:spPr bwMode="auto">
          <a:xfrm rot="0" flipH="0" flipV="0">
            <a:off x="406206" y="5178183"/>
            <a:ext cx="808319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0" indent="0" algn="l">
              <a:buFont typeface="Arial"/>
              <a:buNone/>
              <a:defRPr/>
            </a:pPr>
            <a:r>
              <a:rPr lang="de-DE" b="1"/>
              <a:t>Learning outcomes</a:t>
            </a:r>
            <a:r>
              <a:rPr lang="de-DE"/>
              <a:t>:</a:t>
            </a:r>
            <a:endParaRPr lang="de-DE"/>
          </a:p>
          <a:p>
            <a:pPr marL="0" indent="0" algn="l">
              <a:buFont typeface="Arial"/>
              <a:buNone/>
              <a:defRPr/>
            </a:pPr>
            <a:r>
              <a:rPr lang="de-DE"/>
              <a:t>	data split</a:t>
            </a:r>
            <a:endParaRPr lang="de-DE"/>
          </a:p>
          <a:p>
            <a:pPr marL="0" indent="0" algn="l">
              <a:buFont typeface="Arial"/>
              <a:buNone/>
              <a:defRPr/>
            </a:pPr>
            <a:r>
              <a:rPr lang="de-DE"/>
              <a:t>	EDA</a:t>
            </a:r>
            <a:endParaRPr lang="de-DE"/>
          </a:p>
          <a:p>
            <a:pPr marL="0" indent="0" algn="l">
              <a:buFont typeface="Arial"/>
              <a:buNone/>
              <a:defRPr/>
            </a:pPr>
            <a:r>
              <a:rPr lang="de-DE"/>
              <a:t>	introduction with tidymodels | recipe, parsnip, workflows, yardstick</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7019511" name="Title 1"/>
          <p:cNvSpPr>
            <a:spLocks noGrp="1"/>
          </p:cNvSpPr>
          <p:nvPr>
            <p:ph type="title"/>
          </p:nvPr>
        </p:nvSpPr>
        <p:spPr bwMode="auto">
          <a:xfrm flipH="0" flipV="0">
            <a:off x="457200" y="274637"/>
            <a:ext cx="8229600" cy="686763"/>
          </a:xfrm>
        </p:spPr>
        <p:txBody>
          <a:bodyPr vertOverflow="overflow" horzOverflow="overflow" vert="horz" wrap="square" lIns="91440" tIns="45720" rIns="91440" bIns="45720" numCol="1" spcCol="0" rtlCol="0" fromWordArt="0" anchor="ctr" anchorCtr="0" forceAA="0" upright="0" compatLnSpc="0">
            <a:normAutofit fontScale="95000" lnSpcReduction="1000"/>
          </a:bodyPr>
          <a:lstStyle/>
          <a:p>
            <a:pPr>
              <a:defRPr/>
            </a:pPr>
            <a:r>
              <a:rPr lang="de-DE"/>
              <a:t>Abalone Dataset</a:t>
            </a:r>
            <a:endParaRPr/>
          </a:p>
        </p:txBody>
      </p:sp>
      <p:sp>
        <p:nvSpPr>
          <p:cNvPr id="1962112610" name="Content Placeholder 2"/>
          <p:cNvSpPr>
            <a:spLocks noGrp="1"/>
          </p:cNvSpPr>
          <p:nvPr>
            <p:ph idx="1"/>
          </p:nvPr>
        </p:nvSpPr>
        <p:spPr bwMode="auto">
          <a:xfrm flipH="0" flipV="0">
            <a:off x="170045" y="961401"/>
            <a:ext cx="8516752" cy="4361915"/>
          </a:xfrm>
        </p:spPr>
        <p:txBody>
          <a:bodyPr vertOverflow="overflow" horzOverflow="overflow" vert="horz" wrap="square" lIns="91440" tIns="45720" rIns="91440" bIns="45720" numCol="1" spcCol="0" rtlCol="0" fromWordArt="0" anchor="t" anchorCtr="0" forceAA="0" upright="0" compatLnSpc="0">
            <a:normAutofit/>
          </a:bodyPr>
          <a:lstStyle/>
          <a:p>
            <a:pPr marL="0" indent="0">
              <a:buFont typeface="Arial"/>
              <a:buNone/>
              <a:defRPr/>
            </a:pPr>
            <a:r>
              <a:rPr lang="de-DE" sz="2000" b="0" i="0" u="none" strike="noStrike" cap="none" spc="0">
                <a:solidFill>
                  <a:srgbClr val="303030"/>
                </a:solidFill>
                <a:latin typeface="Arimo"/>
                <a:ea typeface="Arimo"/>
                <a:cs typeface="Arimo"/>
              </a:rPr>
              <a:t>Predict age of abalone from physical measurements.</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The age of abalone is determined by cutting the shell through the cone, staining it, and counting the number of rings through a microscope -- a boring and time-consuming task. Other measurements, which are easier to obtain, are used to predict the age. </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From the original data examples with missing values were removed (the majority having the predicted value missing), and the ranges of the continuous values have been scaled for use with an ANN (by dividing by 200).</a:t>
            </a:r>
            <a:endParaRPr sz="2000">
              <a:latin typeface="Arimo"/>
              <a:ea typeface="Arimo"/>
              <a:cs typeface="Arimo"/>
            </a:endParaRPr>
          </a:p>
          <a:p>
            <a:pPr marL="0" indent="0">
              <a:buFont typeface="Arial"/>
              <a:buNone/>
              <a:defRPr/>
            </a:pPr>
            <a:endParaRPr sz="2000">
              <a:latin typeface="Arimo"/>
              <a:ea typeface="Arimo"/>
              <a:cs typeface="Arimo"/>
            </a:endParaRPr>
          </a:p>
          <a:p>
            <a:pPr marL="0" indent="0">
              <a:buFont typeface="Arial"/>
              <a:buNone/>
              <a:defRPr/>
            </a:pPr>
            <a:r>
              <a:rPr sz="2000" b="1" i="0" u="none">
                <a:solidFill>
                  <a:srgbClr val="303030"/>
                </a:solidFill>
                <a:latin typeface="Arimo"/>
                <a:ea typeface="Arimo"/>
                <a:cs typeface="Arimo"/>
              </a:rPr>
              <a:t>Has Missing Values?</a:t>
            </a:r>
            <a:r>
              <a:rPr lang="de-DE" sz="2000" b="1" i="0" u="none">
                <a:solidFill>
                  <a:srgbClr val="303030"/>
                </a:solidFill>
                <a:latin typeface="Arimo"/>
                <a:ea typeface="Arimo"/>
                <a:cs typeface="Arimo"/>
              </a:rPr>
              <a:t> </a:t>
            </a:r>
            <a:r>
              <a:rPr sz="2000" b="0" i="0" u="none">
                <a:solidFill>
                  <a:srgbClr val="303030"/>
                </a:solidFill>
                <a:latin typeface="Arimo"/>
                <a:ea typeface="Arimo"/>
                <a:cs typeface="Arimo"/>
              </a:rPr>
              <a:t>No</a:t>
            </a:r>
            <a:endParaRPr sz="2000">
              <a:latin typeface="Arimo"/>
              <a:cs typeface="Arimo"/>
            </a:endParaRPr>
          </a:p>
        </p:txBody>
      </p:sp>
      <p:sp>
        <p:nvSpPr>
          <p:cNvPr id="957298125" name=""/>
          <p:cNvSpPr txBox="1"/>
          <p:nvPr/>
        </p:nvSpPr>
        <p:spPr bwMode="auto">
          <a:xfrm rot="0" flipH="0" flipV="0">
            <a:off x="1361608" y="4778265"/>
            <a:ext cx="4725810"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u="sng">
                <a:hlinkClick r:id="rId3" tooltip=""/>
              </a:rPr>
              <a:t>Abalone Age Classifier</a:t>
            </a:r>
            <a:endParaRPr/>
          </a:p>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66480454" name=""/>
          <p:cNvGraphicFramePr>
            <a:graphicFrameLocks xmlns:a="http://schemas.openxmlformats.org/drawingml/2006/main"/>
          </p:cNvGraphicFramePr>
          <p:nvPr/>
        </p:nvGraphicFramePr>
        <p:xfrm rot="0">
          <a:off x="18239" y="1185911"/>
          <a:ext cx="9107519" cy="4130639"/>
        </p:xfrm>
        <a:graphic>
          <a:graphicData uri="http://schemas.openxmlformats.org/drawingml/2006/table">
            <a:tbl>
              <a:tblPr firstRow="1" firstCol="1" lastRow="0" lastCol="0" bandRow="1" bandCol="0"/>
              <a:tblGrid>
                <a:gridCol w="1679040"/>
                <a:gridCol w="993762"/>
                <a:gridCol w="1304307"/>
                <a:gridCol w="2599276"/>
                <a:gridCol w="892726"/>
                <a:gridCol w="1638402"/>
              </a:tblGrid>
              <a:tr h="390600">
                <a:tc>
                  <a:txBody>
                    <a:bodyPr/>
                    <a:p>
                      <a:pPr>
                        <a:defRPr/>
                      </a:pPr>
                      <a:r>
                        <a:rPr sz="1050" b="1" i="0" u="none">
                          <a:solidFill>
                            <a:srgbClr val="303030"/>
                          </a:solidFill>
                          <a:latin typeface="Liberation Sans"/>
                          <a:ea typeface="Liberation Sans"/>
                          <a:cs typeface="Liberation Sans"/>
                        </a:rPr>
                        <a:t>Variable Name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Role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Type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Description</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Units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Missing Values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Sex</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Categorical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 F, and I (infant)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Longest shell measurement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Diameter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perpendicular to 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Height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with meat in shell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Whole_weight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whole abalone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Shucked_weight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weight of meat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Viscera_weight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gut weight (after bleeding)</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Shell_weight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after being dried</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Rings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Target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Integer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+1.5 gives the age in years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43718001" name="Title 1"/>
          <p:cNvSpPr>
            <a:spLocks noGrp="1"/>
          </p:cNvSpPr>
          <p:nvPr>
            <p:ph type="title"/>
          </p:nvPr>
        </p:nvSpPr>
        <p:spPr bwMode="auto"/>
        <p:txBody>
          <a:bodyPr/>
          <a:lstStyle/>
          <a:p>
            <a:pPr>
              <a:defRPr/>
            </a:pPr>
            <a:r>
              <a:rPr lang="de-DE"/>
              <a:t>Is this mushroom edible?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146308636" name=""/>
          <p:cNvPicPr>
            <a:picLocks noChangeAspect="1"/>
          </p:cNvPicPr>
          <p:nvPr/>
        </p:nvPicPr>
        <p:blipFill rotWithShape="1">
          <a:blip r:embed="rId3"/>
          <a:stretch/>
        </p:blipFill>
        <p:spPr bwMode="auto">
          <a:xfrm flipH="0" flipV="0">
            <a:off x="2391157" y="45232"/>
            <a:ext cx="4593507" cy="6767534"/>
          </a:xfrm>
          <a:prstGeom prst="rect">
            <a:avLst/>
          </a:prstGeom>
        </p:spPr>
      </p:pic>
      <p:sp>
        <p:nvSpPr>
          <p:cNvPr id="879666258" name=""/>
          <p:cNvSpPr/>
          <p:nvPr/>
        </p:nvSpPr>
        <p:spPr bwMode="auto">
          <a:xfrm flipH="0" flipV="0">
            <a:off x="29203" y="6104820"/>
            <a:ext cx="2361953" cy="701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800" b="0" i="0" u="none">
                <a:solidFill>
                  <a:srgbClr val="1B1B1B"/>
                </a:solidFill>
                <a:latin typeface="Roboto"/>
                <a:ea typeface="Roboto"/>
                <a:cs typeface="Roboto"/>
              </a:rPr>
              <a:t>Ting Sim, J. Z., Fong, Q. W., Huang, W., &amp; Tan, C. H. (2023). Machine learning in medicine: what clinicians should know.</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Singapore medical journal</a:t>
            </a:r>
            <a:r>
              <a:rPr sz="800" b="0" i="0" u="none">
                <a:solidFill>
                  <a:srgbClr val="1B1B1B"/>
                </a:solidFill>
                <a:latin typeface="Roboto"/>
                <a:ea typeface="Roboto"/>
                <a:cs typeface="Roboto"/>
              </a:rPr>
              <a:t>,</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64</a:t>
            </a:r>
            <a:r>
              <a:rPr sz="800" b="0" i="0" u="none">
                <a:solidFill>
                  <a:srgbClr val="1B1B1B"/>
                </a:solidFill>
                <a:latin typeface="Roboto"/>
                <a:ea typeface="Roboto"/>
                <a:cs typeface="Roboto"/>
              </a:rPr>
              <a:t>(2), 91–97. https://doi.org/10.11622/smedj.2021054</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06652270" name="Title 1"/>
          <p:cNvSpPr>
            <a:spLocks noGrp="1"/>
          </p:cNvSpPr>
          <p:nvPr>
            <p:ph type="title"/>
          </p:nvPr>
        </p:nvSpPr>
        <p:spPr bwMode="auto"/>
        <p:txBody>
          <a:bodyPr/>
          <a:lstStyle/>
          <a:p>
            <a:pPr>
              <a:defRPr/>
            </a:pPr>
            <a:r>
              <a:rPr lang="de-DE"/>
              <a:t>Hepatitis Survival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41150369" name="Title 1"/>
          <p:cNvSpPr>
            <a:spLocks noGrp="1"/>
          </p:cNvSpPr>
          <p:nvPr>
            <p:ph type="title"/>
          </p:nvPr>
        </p:nvSpPr>
        <p:spPr bwMode="auto"/>
        <p:txBody>
          <a:bodyPr/>
          <a:lstStyle/>
          <a:p>
            <a:pPr>
              <a:defRPr/>
            </a:pPr>
            <a:r>
              <a:rPr lang="de-DE"/>
              <a:t>Diabetes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54327519" name="Title 1"/>
          <p:cNvSpPr>
            <a:spLocks noGrp="1"/>
          </p:cNvSpPr>
          <p:nvPr>
            <p:ph type="title"/>
          </p:nvPr>
        </p:nvSpPr>
        <p:spPr bwMode="auto">
          <a:xfrm flipH="0" flipV="0">
            <a:off x="457199" y="190499"/>
            <a:ext cx="8229600" cy="976312"/>
          </a:xfrm>
        </p:spPr>
        <p:txBody>
          <a:bodyPr/>
          <a:lstStyle/>
          <a:p>
            <a:pPr>
              <a:defRPr/>
            </a:pPr>
            <a:r>
              <a:rPr lang="de-DE"/>
              <a:t>Conflicts and Dilemmas</a:t>
            </a:r>
            <a:endParaRPr/>
          </a:p>
        </p:txBody>
      </p:sp>
      <p:sp>
        <p:nvSpPr>
          <p:cNvPr id="1997072531" name="Content Placeholder 2"/>
          <p:cNvSpPr>
            <a:spLocks noGrp="1"/>
          </p:cNvSpPr>
          <p:nvPr>
            <p:ph idx="1"/>
          </p:nvPr>
        </p:nvSpPr>
        <p:spPr bwMode="auto">
          <a:xfrm flipH="0" flipV="0">
            <a:off x="457200" y="1250156"/>
            <a:ext cx="8229600" cy="5512592"/>
          </a:xfrm>
        </p:spPr>
        <p:txBody>
          <a:bodyPr vertOverflow="overflow" horzOverflow="overflow" vert="horz" wrap="square" lIns="91440" tIns="45720" rIns="91440" bIns="45720" numCol="1" spcCol="0" rtlCol="0" fromWordArt="0" anchor="t" anchorCtr="0" forceAA="0" upright="0" compatLnSpc="0">
            <a:normAutofit/>
          </a:bodyPr>
          <a:lstStyle/>
          <a:p>
            <a:pPr>
              <a:defRPr/>
            </a:pPr>
            <a:r>
              <a:rPr lang="de-DE"/>
              <a:t>Multiplicity of good models</a:t>
            </a:r>
            <a:endParaRPr lang="de-DE"/>
          </a:p>
          <a:p>
            <a:pPr lvl="1">
              <a:defRPr/>
            </a:pPr>
            <a:r>
              <a:rPr sz="2000" b="0" i="0" u="none">
                <a:solidFill>
                  <a:srgbClr val="000000"/>
                </a:solidFill>
                <a:latin typeface="Arimo"/>
                <a:ea typeface="Arimo"/>
                <a:cs typeface="Arimo"/>
              </a:rPr>
              <a:t>In my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experiments with trees, if the training set is perturbed only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slightly, say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by removing a random 2–3% of the data, I can get a tree quite different from the original but with almost the same test set error.</a:t>
            </a:r>
            <a:r>
              <a:rPr lang="de-DE" sz="2000">
                <a:latin typeface="Arimo"/>
                <a:ea typeface="Arimo"/>
                <a:cs typeface="Arimo"/>
              </a:rPr>
              <a:t> – Breiman</a:t>
            </a:r>
            <a:r>
              <a:rPr lang="de-DE" sz="2000">
                <a:latin typeface="Arimo"/>
                <a:ea typeface="Arimo"/>
                <a:cs typeface="Arimo"/>
              </a:rPr>
              <a:t>, 20</a:t>
            </a:r>
            <a:endParaRPr lang="de-DE" sz="2000">
              <a:latin typeface="Arimo"/>
              <a:ea typeface="Arimo"/>
              <a:cs typeface="Arimo"/>
            </a:endParaRPr>
          </a:p>
          <a:p>
            <a:pPr lvl="0">
              <a:defRPr/>
            </a:pPr>
            <a:r>
              <a:rPr lang="de-DE" sz="3200">
                <a:latin typeface="Arimo"/>
                <a:ea typeface="Arimo"/>
                <a:cs typeface="Arimo"/>
              </a:rPr>
              <a:t>Small n – large p</a:t>
            </a:r>
            <a:endParaRPr lang="de-DE" sz="3200">
              <a:latin typeface="Arimo"/>
              <a:ea typeface="Arimo"/>
              <a:cs typeface="Arimo"/>
            </a:endParaRPr>
          </a:p>
          <a:p>
            <a:pPr lvl="0">
              <a:defRPr/>
            </a:pPr>
            <a:r>
              <a:rPr lang="de-DE" sz="3200">
                <a:latin typeface="Arimo"/>
                <a:ea typeface="Arimo"/>
                <a:cs typeface="Arimo"/>
              </a:rPr>
              <a:t>Simplicity vs accuracy</a:t>
            </a:r>
            <a:endParaRPr lang="de-DE" sz="3200">
              <a:latin typeface="Arimo"/>
              <a:ea typeface="Arimo"/>
              <a:cs typeface="Arimo"/>
            </a:endParaRPr>
          </a:p>
          <a:p>
            <a:pPr lvl="0">
              <a:defRPr/>
            </a:pPr>
            <a:r>
              <a:rPr lang="de-DE" sz="3200">
                <a:latin typeface="Arimo"/>
                <a:ea typeface="Arimo"/>
                <a:cs typeface="Arimo"/>
              </a:rPr>
              <a:t>Curse of dimensionality</a:t>
            </a:r>
            <a:endParaRPr lang="de-DE" sz="3200">
              <a:latin typeface="Arimo"/>
              <a:ea typeface="Arimo"/>
              <a:cs typeface="Arimo"/>
            </a:endParaRPr>
          </a:p>
          <a:p>
            <a:pPr lvl="1">
              <a:defRPr/>
            </a:pPr>
            <a:r>
              <a:rPr lang="de-DE" sz="2800">
                <a:latin typeface="Arimo"/>
                <a:ea typeface="Arimo"/>
                <a:cs typeface="Arimo"/>
              </a:rPr>
              <a:t>Complete info vs scarcity</a:t>
            </a:r>
            <a:endParaRPr sz="3200">
              <a:latin typeface="Arimo"/>
              <a:ea typeface="Arimo"/>
              <a:cs typeface="Arimo"/>
            </a:endParaRPr>
          </a:p>
          <a:p>
            <a:pPr lvl="0">
              <a:defRPr/>
            </a:pPr>
            <a:endParaRPr/>
          </a:p>
          <a:p>
            <a:pPr marL="0" indent="0">
              <a:buFont typeface="Arial"/>
              <a:buNone/>
              <a:defRPr/>
            </a:pPr>
            <a:r>
              <a:rPr lang="de-DE" sz="1800" b="0" i="0" u="none" strike="noStrike" cap="none" spc="0">
                <a:solidFill>
                  <a:srgbClr val="000000"/>
                </a:solidFill>
                <a:latin typeface="Times New Roman"/>
                <a:ea typeface="Times New Roman"/>
                <a:cs typeface="Times New Roman"/>
              </a:rPr>
              <a:t>„</a:t>
            </a:r>
            <a:r>
              <a:rPr lang="en-GB" sz="1800" b="0" i="0" u="none" strike="noStrike" cap="none" spc="0">
                <a:solidFill>
                  <a:srgbClr val="000000"/>
                </a:solidFill>
                <a:latin typeface="Times New Roman"/>
                <a:ea typeface="Times New Roman"/>
                <a:cs typeface="Times New Roman"/>
              </a:rPr>
              <a:t>I</a:t>
            </a:r>
            <a:r>
              <a:rPr lang="en-GB" sz="1800" b="0" i="0" u="none" strike="noStrike" cap="none" spc="0">
                <a:solidFill>
                  <a:srgbClr val="000000"/>
                </a:solidFill>
                <a:latin typeface="Times New Roman"/>
                <a:ea typeface="Times New Roman"/>
                <a:cs typeface="Times New Roman"/>
              </a:rPr>
              <a:t>n treating processes of high dimension, involving large quantities of data, complete information is as much of a handicap as a scarcity of information</a:t>
            </a:r>
            <a:r>
              <a:rPr lang="de-DE" sz="1800" b="0" i="0" u="none" strike="noStrike" cap="none" spc="0">
                <a:solidFill>
                  <a:srgbClr val="000000"/>
                </a:solidFill>
                <a:latin typeface="Times New Roman"/>
                <a:ea typeface="Times New Roman"/>
                <a:cs typeface="Times New Roman"/>
              </a:rPr>
              <a:t>.</a:t>
            </a:r>
            <a:r>
              <a:rPr lang="de-DE" sz="1800" b="0" i="0" u="none" strike="noStrike" cap="none" spc="0">
                <a:solidFill>
                  <a:srgbClr val="000000"/>
                </a:solidFill>
                <a:latin typeface="Times New Roman"/>
                <a:ea typeface="Times New Roman"/>
                <a:cs typeface="Times New Roman"/>
              </a:rPr>
              <a:t>“</a:t>
            </a:r>
            <a:endParaRPr sz="2200" b="0" i="0" u="none">
              <a:solidFill>
                <a:srgbClr val="000000"/>
              </a:solidFill>
              <a:latin typeface="Times New Roman"/>
              <a:ea typeface="Times New Roman"/>
              <a:cs typeface="Times New Roman"/>
            </a:endParaRPr>
          </a:p>
          <a:p>
            <a:pPr marL="0" lvl="0" indent="0">
              <a:buFont typeface="Arial"/>
              <a:buNone/>
              <a:defRPr/>
            </a:pPr>
            <a:r>
              <a:rPr lang="de-DE" sz="1800" b="0" i="0" u="none" strike="noStrike" cap="none" spc="0">
                <a:solidFill>
                  <a:srgbClr val="000000"/>
                </a:solidFill>
                <a:latin typeface="Times New Roman"/>
                <a:ea typeface="Times New Roman"/>
                <a:cs typeface="Times New Roman"/>
              </a:rPr>
              <a:t>Bellman</a:t>
            </a:r>
            <a:r>
              <a:rPr lang="de-DE" sz="1800" b="0" i="0" u="none" strike="noStrike" cap="none" spc="0">
                <a:solidFill>
                  <a:srgbClr val="000000"/>
                </a:solidFill>
                <a:latin typeface="Times New Roman"/>
                <a:ea typeface="Times New Roman"/>
                <a:cs typeface="Times New Roman"/>
              </a:rPr>
              <a:t>, 1959</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15326148" name="Title 1"/>
          <p:cNvSpPr>
            <a:spLocks noGrp="1"/>
          </p:cNvSpPr>
          <p:nvPr>
            <p:ph type="title"/>
          </p:nvPr>
        </p:nvSpPr>
        <p:spPr bwMode="auto"/>
        <p:txBody>
          <a:bodyPr/>
          <a:lstStyle/>
          <a:p>
            <a:pPr>
              <a:defRPr/>
            </a:pPr>
            <a:r>
              <a:rPr lang="de-DE"/>
              <a:t>Further Reading</a:t>
            </a:r>
            <a:endParaRPr/>
          </a:p>
        </p:txBody>
      </p:sp>
      <p:pic>
        <p:nvPicPr>
          <p:cNvPr id="1823455092" name=""/>
          <p:cNvPicPr>
            <a:picLocks noChangeAspect="1"/>
          </p:cNvPicPr>
          <p:nvPr/>
        </p:nvPicPr>
        <p:blipFill rotWithShape="1">
          <a:blip r:embed="rId3"/>
          <a:stretch/>
        </p:blipFill>
        <p:spPr bwMode="auto">
          <a:xfrm flipH="0" flipV="0">
            <a:off x="7000458" y="1094311"/>
            <a:ext cx="1823340" cy="2857024"/>
          </a:xfrm>
          <a:prstGeom prst="rect">
            <a:avLst/>
          </a:prstGeom>
        </p:spPr>
      </p:pic>
      <p:sp>
        <p:nvSpPr>
          <p:cNvPr id="1207348828" name=""/>
          <p:cNvSpPr txBox="1"/>
          <p:nvPr/>
        </p:nvSpPr>
        <p:spPr bwMode="auto">
          <a:xfrm rot="0" flipH="0" flipV="0">
            <a:off x="235657" y="1417633"/>
            <a:ext cx="6684930" cy="47552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283879" indent="-283879" algn="l">
              <a:buFont typeface="Arial"/>
              <a:buChar char="–"/>
              <a:defRPr/>
            </a:pPr>
            <a:r>
              <a:rPr lang="de-DE"/>
              <a:t>building R modelling package - video</a:t>
            </a:r>
            <a:r>
              <a:rPr lang="de-DE" u="sng">
                <a:hlinkClick r:id="rId4" tooltip=""/>
              </a:rPr>
              <a:t> </a:t>
            </a:r>
            <a:r>
              <a:rPr lang="de-DE" u="sng">
                <a:hlinkClick r:id="rId4" tooltip=""/>
              </a:rPr>
              <a:t>https://canal.uned.es/video/5dd25b9f5578f275e407dd88</a:t>
            </a:r>
            <a:endParaRPr/>
          </a:p>
          <a:p>
            <a:pPr marL="283878" indent="-283878" algn="l">
              <a:buFont typeface="Arial"/>
              <a:buChar char="–"/>
              <a:defRPr/>
            </a:pPr>
            <a:endParaRPr/>
          </a:p>
          <a:p>
            <a:pPr marL="283878" indent="-283878" algn="l">
              <a:buFont typeface="Arial"/>
              <a:buChar char="–"/>
              <a:defRPr/>
            </a:pPr>
            <a:r>
              <a:rPr lang="de-DE"/>
              <a:t>Machine Learning for Biostatistics Module 1 - Bookdown with Video interludes - </a:t>
            </a:r>
            <a:r>
              <a:rPr lang="en-US" sz="1800" b="0" i="0" u="sng" strike="noStrike" cap="none" spc="0">
                <a:solidFill>
                  <a:schemeClr val="tx1"/>
                </a:solidFill>
                <a:latin typeface="Calibri"/>
                <a:ea typeface="Calibri"/>
                <a:cs typeface="Calibri"/>
                <a:hlinkClick r:id="rId5" tooltip=""/>
              </a:rPr>
              <a:t>https://bookdown.org/content/30d75162-d57a-42d1-b26f-77d5c56b20a6/</a:t>
            </a:r>
            <a:endParaRPr/>
          </a:p>
          <a:p>
            <a:pPr marL="283878" indent="-283878" algn="l">
              <a:buFont typeface="Arial"/>
              <a:buChar char="–"/>
              <a:defRPr/>
            </a:pPr>
            <a:r>
              <a:rPr lang="de-DE"/>
              <a:t>Random forests and variable importance - </a:t>
            </a:r>
            <a:r>
              <a:rPr lang="de-DE" sz="1800" b="0" i="0" u="sng" strike="noStrike" cap="none" spc="0">
                <a:solidFill>
                  <a:schemeClr val="tx1"/>
                </a:solidFill>
                <a:latin typeface="Calibri"/>
                <a:ea typeface="Calibri"/>
                <a:cs typeface="Calibri"/>
                <a:hlinkClick r:id="rId6" tooltip=""/>
              </a:rPr>
              <a:t>https://proceedings.neurips.cc/paper_files/paper/2013/file/e3796ae838835da0b6f6ea37bcf8bcb7-Paper.pdf</a:t>
            </a:r>
            <a:r>
              <a:rPr lang="de-DE"/>
              <a:t> </a:t>
            </a:r>
            <a:endParaRPr/>
          </a:p>
          <a:p>
            <a:pPr marL="283878" indent="-283878" algn="l">
              <a:buFont typeface="Arial"/>
              <a:buChar char="–"/>
              <a:defRPr/>
            </a:pPr>
            <a:r>
              <a:rPr lang="de-DE"/>
              <a:t>Project report on predicting abalone age - </a:t>
            </a:r>
            <a:r>
              <a:rPr lang="en-US" sz="1800" b="0" i="0" u="sng" strike="noStrike" cap="none" spc="0">
                <a:solidFill>
                  <a:schemeClr val="tx1"/>
                </a:solidFill>
                <a:latin typeface="Calibri"/>
                <a:ea typeface="Calibri"/>
                <a:cs typeface="Calibri"/>
                <a:hlinkClick r:id="rId7" tooltip=""/>
              </a:rPr>
              <a:t>https://www.researchgate.net/publication/377565848_Predicting_the_age_of_Abalones</a:t>
            </a:r>
            <a:endParaRPr/>
          </a:p>
          <a:p>
            <a:pPr marL="283879" indent="-283879" algn="l">
              <a:buFont typeface="Arial"/>
              <a:buChar char="–"/>
              <a:defRPr/>
            </a:pPr>
            <a:r>
              <a:rPr lang="de-DE"/>
              <a:t>For more on ridge and lasso regression - </a:t>
            </a:r>
            <a:r>
              <a:rPr lang="de-DE" sz="1800" b="0" i="0" u="sng" strike="noStrike" cap="none" spc="0">
                <a:solidFill>
                  <a:schemeClr val="tx1"/>
                </a:solidFill>
                <a:latin typeface="Calibri"/>
                <a:ea typeface="Calibri"/>
                <a:cs typeface="Calibri"/>
                <a:hlinkClick r:id="rId8" tooltip=""/>
              </a:rPr>
              <a:t>https://bookdown.org/ssjackson300/Machine-Learning-Lecture-Notes/the-lasso.html</a:t>
            </a:r>
            <a:r>
              <a:rPr lang="de-DE"/>
              <a:t> </a:t>
            </a:r>
            <a:endParaRPr lang="de-DE"/>
          </a:p>
          <a:p>
            <a:pPr marL="283878" indent="-283878" algn="l">
              <a:buFont typeface="Arial"/>
              <a:buChar char="–"/>
              <a:defRPr/>
            </a:pPr>
            <a:r>
              <a:rPr lang="de-DE" sz="1800" b="0" i="0" u="none" strike="noStrike" cap="none" spc="0">
                <a:solidFill>
                  <a:schemeClr val="tx1"/>
                </a:solidFill>
                <a:latin typeface="Calibri"/>
                <a:ea typeface="Calibri"/>
                <a:cs typeface="Calibri"/>
              </a:rPr>
              <a:t>Tidy Modeling with R Book Club</a:t>
            </a:r>
            <a:r>
              <a:rPr lang="de-DE"/>
              <a:t> - </a:t>
            </a:r>
            <a:r>
              <a:rPr lang="de-DE" sz="1800" b="0" i="0" u="sng" strike="noStrike" cap="none" spc="0">
                <a:solidFill>
                  <a:schemeClr val="tx1"/>
                </a:solidFill>
                <a:latin typeface="Calibri"/>
                <a:ea typeface="Calibri"/>
                <a:cs typeface="Calibri"/>
                <a:hlinkClick r:id="rId9" tooltip=""/>
              </a:rPr>
              <a:t>https://r4ds.github.io/bookclub-tmwr/</a:t>
            </a:r>
            <a:r>
              <a:rPr lang="de-DE"/>
              <a:t>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69612904" name="Title 1"/>
          <p:cNvSpPr>
            <a:spLocks noGrp="1"/>
          </p:cNvSpPr>
          <p:nvPr>
            <p:ph type="title"/>
          </p:nvPr>
        </p:nvSpPr>
        <p:spPr bwMode="auto"/>
        <p:txBody>
          <a:bodyPr/>
          <a:lstStyle/>
          <a:p>
            <a:pPr>
              <a:defRPr/>
            </a:pPr>
            <a:r>
              <a:rPr lang="de-DE"/>
              <a:t>References</a:t>
            </a:r>
            <a:endParaRPr/>
          </a:p>
        </p:txBody>
      </p:sp>
      <p:sp>
        <p:nvSpPr>
          <p:cNvPr id="1913799589" name="Content Placeholder 2"/>
          <p:cNvSpPr>
            <a:spLocks noGrp="1"/>
          </p:cNvSpPr>
          <p:nvPr>
            <p:ph idx="1"/>
          </p:nvPr>
        </p:nvSpPr>
        <p:spPr bwMode="auto"/>
        <p:txBody>
          <a:bodyPr/>
          <a:lstStyle/>
          <a:p>
            <a:pPr>
              <a:defRPr/>
            </a:pPr>
            <a:r>
              <a:rPr sz="1800" b="0" i="0" u="none">
                <a:solidFill>
                  <a:srgbClr val="333333"/>
                </a:solidFill>
                <a:latin typeface="Open Sans"/>
                <a:ea typeface="Open Sans"/>
                <a:cs typeface="Open Sans"/>
              </a:rPr>
              <a:t>Leo Breiman "Statistical Modeling: The Two Cultures (with comments and a rejoinder by the author)," Statistical Science, Statist. Sci. 16(3), 199-231, (August 2001)</a:t>
            </a:r>
            <a:endParaRPr sz="1800"/>
          </a:p>
          <a:p>
            <a:pPr>
              <a:defRPr/>
            </a:pPr>
            <a:endParaRPr sz="1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69934982" name="Title 1"/>
          <p:cNvSpPr>
            <a:spLocks noGrp="1"/>
          </p:cNvSpPr>
          <p:nvPr>
            <p:ph type="title"/>
          </p:nvPr>
        </p:nvSpPr>
        <p:spPr bwMode="auto"/>
        <p:txBody>
          <a:bodyPr/>
          <a:lstStyle/>
          <a:p>
            <a:pPr>
              <a:defRPr/>
            </a:pPr>
            <a:r>
              <a:rPr sz="3600" b="1">
                <a:solidFill>
                  <a:srgbClr val="000000"/>
                </a:solidFill>
              </a:rPr>
              <a:t>Agenda</a:t>
            </a:r>
            <a:endParaRPr/>
          </a:p>
        </p:txBody>
      </p:sp>
      <p:sp>
        <p:nvSpPr>
          <p:cNvPr id="952932418" name="Content Placeholder 2"/>
          <p:cNvSpPr>
            <a:spLocks noGrp="1"/>
          </p:cNvSpPr>
          <p:nvPr>
            <p:ph idx="1"/>
          </p:nvPr>
        </p:nvSpPr>
        <p:spPr bwMode="auto">
          <a:xfrm flipH="0" flipV="0">
            <a:off x="457198" y="1214782"/>
            <a:ext cx="8229600" cy="4911379"/>
          </a:xfrm>
        </p:spPr>
        <p:txBody>
          <a:bodyPr vertOverflow="overflow" horzOverflow="overflow" vert="horz" wrap="square" lIns="91440" tIns="45720" rIns="91440" bIns="45720" numCol="1" spcCol="0" rtlCol="0" fromWordArt="0" anchor="t" anchorCtr="0" forceAA="0" upright="0" compatLnSpc="0">
            <a:normAutofit/>
          </a:bodyPr>
          <a:lstStyle/>
          <a:p>
            <a:pPr marL="349965" lvl="0" indent="-349965">
              <a:lnSpc>
                <a:spcPct val="114999"/>
              </a:lnSpc>
              <a:buFont typeface="Arial"/>
              <a:buAutoNum type="arabicPeriod"/>
              <a:defRPr/>
            </a:pPr>
            <a:r>
              <a:rPr lang="de-DE" sz="2400" b="0">
                <a:solidFill>
                  <a:srgbClr val="000000"/>
                </a:solidFill>
              </a:rPr>
              <a:t>Machine Learning Concept</a:t>
            </a:r>
            <a:r>
              <a:rPr lang="de-DE" sz="2400" b="0">
                <a:solidFill>
                  <a:srgbClr val="000000"/>
                </a:solidFill>
              </a:rPr>
              <a:t> and Workflow</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Algorithms</a:t>
            </a:r>
            <a:endParaRPr lang="de-DE" sz="2400" b="0">
              <a:solidFill>
                <a:srgbClr val="000000"/>
              </a:solidFill>
            </a:endParaRPr>
          </a:p>
          <a:p>
            <a:pPr marL="349965" lvl="0" indent="-349965">
              <a:lnSpc>
                <a:spcPct val="114999"/>
              </a:lnSpc>
              <a:buFont typeface="Arial"/>
              <a:buAutoNum type="arabicPeriod"/>
              <a:defRPr/>
            </a:pPr>
            <a:r>
              <a:rPr lang="de-DE" sz="2400" b="0" i="1">
                <a:solidFill>
                  <a:srgbClr val="000000"/>
                </a:solidFill>
              </a:rPr>
              <a:t>tidymodels</a:t>
            </a:r>
            <a:endParaRPr lang="de-DE" sz="2400" b="0" i="1">
              <a:solidFill>
                <a:srgbClr val="000000"/>
              </a:solidFill>
            </a:endParaRPr>
          </a:p>
          <a:p>
            <a:pPr marL="0" lvl="0" indent="0">
              <a:lnSpc>
                <a:spcPct val="114999"/>
              </a:lnSpc>
              <a:buFont typeface="Arial"/>
              <a:buNone/>
              <a:defRPr/>
            </a:pPr>
            <a:endParaRPr lang="de-DE" sz="2400" b="0">
              <a:solidFill>
                <a:srgbClr val="000000"/>
              </a:solidFill>
            </a:endParaRPr>
          </a:p>
          <a:p>
            <a:pPr marL="0" lvl="0" indent="0">
              <a:lnSpc>
                <a:spcPct val="114999"/>
              </a:lnSpc>
              <a:buFont typeface="Arial"/>
              <a:buNone/>
              <a:defRPr/>
            </a:pPr>
            <a:r>
              <a:rPr lang="de-DE" sz="2400" b="0">
                <a:solidFill>
                  <a:srgbClr val="000000"/>
                </a:solidFill>
              </a:rPr>
              <a:t>Tasks</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Re</a:t>
            </a:r>
            <a:r>
              <a:rPr lang="de-DE" sz="2400" b="0">
                <a:solidFill>
                  <a:srgbClr val="000000"/>
                </a:solidFill>
              </a:rPr>
              <a:t>gression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Classification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Clustering </a:t>
            </a:r>
            <a:r>
              <a:rPr lang="de-DE" sz="2400" b="0">
                <a:solidFill>
                  <a:srgbClr val="000000"/>
                </a:solidFill>
              </a:rPr>
              <a:t>/ PCA</a:t>
            </a:r>
            <a:endParaRPr lang="de-DE" sz="2400" b="0">
              <a:solidFill>
                <a:srgbClr val="00000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11022648" name="Title 1"/>
          <p:cNvSpPr>
            <a:spLocks noGrp="1"/>
          </p:cNvSpPr>
          <p:nvPr>
            <p:ph type="title"/>
          </p:nvPr>
        </p:nvSpPr>
        <p:spPr bwMode="auto"/>
        <p:txBody>
          <a:bodyPr/>
          <a:lstStyle/>
          <a:p>
            <a:pPr>
              <a:defRPr/>
            </a:pPr>
            <a:r>
              <a:rPr lang="de-DE"/>
              <a:t>Packages to install:</a:t>
            </a:r>
            <a:endParaRPr/>
          </a:p>
        </p:txBody>
      </p:sp>
      <p:sp>
        <p:nvSpPr>
          <p:cNvPr id="541118701" name="Content Placeholder 2"/>
          <p:cNvSpPr>
            <a:spLocks noGrp="1"/>
          </p:cNvSpPr>
          <p:nvPr>
            <p:ph idx="1"/>
          </p:nvPr>
        </p:nvSpPr>
        <p:spPr bwMode="auto"/>
        <p:txBody>
          <a:bodyPr/>
          <a:lstStyle/>
          <a:p>
            <a:pPr>
              <a:buFont typeface="Arial"/>
              <a:buChar char="–"/>
              <a:defRPr/>
            </a:pPr>
            <a:r>
              <a:rPr lang="de-DE"/>
              <a:t>tidyverse</a:t>
            </a:r>
            <a:endParaRPr lang="de-DE"/>
          </a:p>
          <a:p>
            <a:pPr>
              <a:buFont typeface="Arial"/>
              <a:buChar char="–"/>
              <a:defRPr/>
            </a:pPr>
            <a:r>
              <a:rPr lang="en-GB"/>
              <a:t>tidymodels</a:t>
            </a:r>
            <a:endParaRPr lang="de-DE"/>
          </a:p>
          <a:p>
            <a:pPr>
              <a:buFont typeface="Arial"/>
              <a:buChar char="–"/>
              <a:defRPr/>
            </a:pPr>
            <a:r>
              <a:rPr lang="de-DE"/>
              <a:t>vip</a:t>
            </a:r>
            <a:endParaRPr/>
          </a:p>
          <a:p>
            <a:pPr>
              <a:buFont typeface="Arial"/>
              <a:buChar char="–"/>
              <a:defRPr/>
            </a:pPr>
            <a:r>
              <a:rPr lang="de-DE"/>
              <a:t>corrplot</a:t>
            </a:r>
            <a:endParaRPr lang="en-GB"/>
          </a:p>
          <a:p>
            <a:pPr>
              <a:buFont typeface="Arial"/>
              <a:buChar char="–"/>
              <a:defRPr/>
            </a:pPr>
            <a:r>
              <a:rPr lang="de-DE"/>
              <a:t>naniar</a:t>
            </a:r>
            <a:endParaRPr lang="en-GB"/>
          </a:p>
          <a:p>
            <a:pPr marL="0" indent="0">
              <a:buFont typeface="Arial"/>
              <a:buNone/>
              <a:defRPr/>
            </a:pPr>
            <a:endParaRPr lang="en-GB"/>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924210344" name=""/>
          <p:cNvPicPr>
            <a:picLocks noChangeAspect="1"/>
          </p:cNvPicPr>
          <p:nvPr/>
        </p:nvPicPr>
        <p:blipFill rotWithShape="1">
          <a:blip r:embed="rId3"/>
          <a:stretch/>
        </p:blipFill>
        <p:spPr bwMode="auto">
          <a:xfrm flipH="0" flipV="0">
            <a:off x="0" y="0"/>
            <a:ext cx="2613566" cy="3429000"/>
          </a:xfrm>
          <a:prstGeom prst="rect">
            <a:avLst/>
          </a:prstGeom>
        </p:spPr>
      </p:pic>
      <p:pic>
        <p:nvPicPr>
          <p:cNvPr id="534893469" name=""/>
          <p:cNvPicPr>
            <a:picLocks noChangeAspect="1"/>
          </p:cNvPicPr>
          <p:nvPr/>
        </p:nvPicPr>
        <p:blipFill rotWithShape="1">
          <a:blip r:embed="rId4"/>
          <a:stretch/>
        </p:blipFill>
        <p:spPr bwMode="auto">
          <a:xfrm flipH="0" flipV="0">
            <a:off x="2613565" y="1769806"/>
            <a:ext cx="3428099" cy="5118453"/>
          </a:xfrm>
          <a:prstGeom prst="rect">
            <a:avLst/>
          </a:prstGeom>
        </p:spPr>
      </p:pic>
      <p:pic>
        <p:nvPicPr>
          <p:cNvPr id="640147343" name=""/>
          <p:cNvPicPr>
            <a:picLocks noChangeAspect="1"/>
          </p:cNvPicPr>
          <p:nvPr/>
        </p:nvPicPr>
        <p:blipFill rotWithShape="1">
          <a:blip r:embed="rId5"/>
          <a:stretch/>
        </p:blipFill>
        <p:spPr bwMode="auto">
          <a:xfrm flipH="0" flipV="0">
            <a:off x="6042425" y="645241"/>
            <a:ext cx="3120854" cy="409574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60922516"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25230732" name="Text Placeholder 2"/>
          <p:cNvSpPr>
            <a:spLocks noGrp="1"/>
          </p:cNvSpPr>
          <p:nvPr>
            <p:ph type="body" idx="1"/>
          </p:nvPr>
        </p:nvSpPr>
        <p:spPr bwMode="auto">
          <a:xfrm flipH="0" flipV="0">
            <a:off x="457200" y="1247774"/>
            <a:ext cx="4040187"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778640891" name="Content Placeholder 3"/>
          <p:cNvSpPr>
            <a:spLocks noGrp="1"/>
          </p:cNvSpPr>
          <p:nvPr>
            <p:ph sz="half" idx="2"/>
          </p:nvPr>
        </p:nvSpPr>
        <p:spPr bwMode="auto">
          <a:xfrm flipH="0" flipV="0">
            <a:off x="457200" y="1695449"/>
            <a:ext cx="4040187" cy="4430712"/>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804715543" name="Text Placeholder 4"/>
          <p:cNvSpPr>
            <a:spLocks noGrp="1"/>
          </p:cNvSpPr>
          <p:nvPr>
            <p:ph type="body" sz="quarter" idx="3"/>
          </p:nvPr>
        </p:nvSpPr>
        <p:spPr bwMode="auto">
          <a:xfrm flipH="0" flipV="0">
            <a:off x="4645024" y="1247774"/>
            <a:ext cx="4041774"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1106534520" name="Content Placeholder 5"/>
          <p:cNvSpPr>
            <a:spLocks noGrp="1"/>
          </p:cNvSpPr>
          <p:nvPr>
            <p:ph sz="quarter" idx="4"/>
          </p:nvPr>
        </p:nvSpPr>
        <p:spPr bwMode="auto">
          <a:xfrm flipH="0" flipV="0">
            <a:off x="4645024" y="1695449"/>
            <a:ext cx="4041774" cy="44307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944928395" name=""/>
          <p:cNvPicPr>
            <a:picLocks noChangeAspect="1"/>
          </p:cNvPicPr>
          <p:nvPr/>
        </p:nvPicPr>
        <p:blipFill rotWithShape="1">
          <a:blip r:embed="rId3"/>
          <a:stretch/>
        </p:blipFill>
        <p:spPr bwMode="auto">
          <a:xfrm flipH="0" flipV="0">
            <a:off x="117592" y="2499472"/>
            <a:ext cx="5145277" cy="1176292"/>
          </a:xfrm>
          <a:prstGeom prst="rect">
            <a:avLst/>
          </a:prstGeom>
        </p:spPr>
      </p:pic>
      <p:sp>
        <p:nvSpPr>
          <p:cNvPr id="282450507" name=""/>
          <p:cNvSpPr/>
          <p:nvPr/>
        </p:nvSpPr>
        <p:spPr bwMode="auto">
          <a:xfrm>
            <a:off x="952020" y="595488"/>
            <a:ext cx="5721693" cy="14634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333333"/>
                </a:solidFill>
                <a:latin typeface="Consolas"/>
                <a:ea typeface="Consolas"/>
                <a:cs typeface="Consolas"/>
              </a:rPr>
              <a:t>abalone_raw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rowid_to_column</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pivot_longer</a:t>
            </a:r>
            <a:r>
              <a:rPr sz="1800" b="0" i="0" u="none">
                <a:solidFill>
                  <a:srgbClr val="333333"/>
                </a:solidFill>
                <a:latin typeface="Consolas"/>
                <a:ea typeface="Consolas"/>
                <a:cs typeface="Consolas"/>
              </a:rPr>
              <a:t>(</a:t>
            </a:r>
            <a:r>
              <a:rPr sz="1800" b="0" i="0" u="none">
                <a:solidFill>
                  <a:srgbClr val="008080"/>
                </a:solidFill>
                <a:latin typeface="Consolas"/>
                <a:ea typeface="Consolas"/>
                <a:cs typeface="Consolas"/>
              </a:rPr>
              <a:t>cols =</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a:t>
            </a:r>
            <a:r>
              <a:rPr sz="1800" b="0" i="0" u="none">
                <a:solidFill>
                  <a:srgbClr val="63A35C"/>
                </a:solidFill>
                <a:latin typeface="Consolas"/>
                <a:ea typeface="Consolas"/>
                <a:cs typeface="Consolas"/>
              </a:rPr>
              <a:t>c</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"sex"</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names_to =</a:t>
            </a:r>
            <a:r>
              <a:rPr sz="1800" b="0" i="0" u="none">
                <a:solidFill>
                  <a:srgbClr val="183691"/>
                </a:solidFill>
                <a:latin typeface="Consolas"/>
                <a:ea typeface="Consolas"/>
                <a:cs typeface="Consolas"/>
              </a:rPr>
              <a:t>"variable"</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values_to =</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"value"</a:t>
            </a:r>
            <a:r>
              <a:rPr sz="1800" b="0" i="0" u="none">
                <a:solidFill>
                  <a:srgbClr val="333333"/>
                </a:solidFill>
                <a:latin typeface="Consolas"/>
                <a:ea typeface="Consolas"/>
                <a:cs typeface="Consolas"/>
              </a:rPr>
              <a:t>)</a:t>
            </a:r>
            <a:endParaRPr sz="2800"/>
          </a:p>
        </p:txBody>
      </p:sp>
      <p:pic>
        <p:nvPicPr>
          <p:cNvPr id="956778425" name=""/>
          <p:cNvPicPr>
            <a:picLocks noChangeAspect="1"/>
          </p:cNvPicPr>
          <p:nvPr/>
        </p:nvPicPr>
        <p:blipFill rotWithShape="1">
          <a:blip r:embed="rId4"/>
          <a:stretch/>
        </p:blipFill>
        <p:spPr bwMode="auto">
          <a:xfrm>
            <a:off x="2769305" y="4237963"/>
            <a:ext cx="6191249" cy="1809749"/>
          </a:xfrm>
          <a:prstGeom prst="rect">
            <a:avLst/>
          </a:prstGeom>
        </p:spPr>
      </p:pic>
      <p:sp>
        <p:nvSpPr>
          <p:cNvPr id="1323943130" name=""/>
          <p:cNvSpPr txBox="1"/>
          <p:nvPr/>
        </p:nvSpPr>
        <p:spPr bwMode="auto">
          <a:xfrm rot="0" flipH="0" flipV="0">
            <a:off x="5457459" y="2699871"/>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342111006" name=""/>
          <p:cNvSpPr txBox="1"/>
          <p:nvPr/>
        </p:nvSpPr>
        <p:spPr bwMode="auto">
          <a:xfrm rot="5399976" flipH="0" flipV="0">
            <a:off x="5717377" y="6037908"/>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435963170" name="Right Arrow 97277313"/>
          <p:cNvSpPr/>
          <p:nvPr/>
        </p:nvSpPr>
        <p:spPr bwMode="auto">
          <a:xfrm rot="0" flipH="0" flipV="0">
            <a:off x="5341078" y="2399272"/>
            <a:ext cx="2091373" cy="200399"/>
          </a:xfrm>
          <a:prstGeom prst="rightArrow">
            <a:avLst>
              <a:gd name="adj1" fmla="val 52380"/>
              <a:gd name="adj2" fmla="val 95238"/>
            </a:avLst>
          </a:prstGeom>
          <a:solidFill>
            <a:schemeClr val="tx1"/>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298793647" name="Right Arrow 97277313"/>
          <p:cNvSpPr/>
          <p:nvPr/>
        </p:nvSpPr>
        <p:spPr bwMode="auto">
          <a:xfrm rot="5399976" flipH="0" flipV="0">
            <a:off x="5889149" y="5717329"/>
            <a:ext cx="1569132" cy="200398"/>
          </a:xfrm>
          <a:prstGeom prst="rightArrow">
            <a:avLst>
              <a:gd name="adj1" fmla="val 52380"/>
              <a:gd name="adj2" fmla="val 95238"/>
            </a:avLst>
          </a:prstGeom>
          <a:solidFill>
            <a:schemeClr val="bg1">
              <a:lumMod val="75000"/>
            </a:schemeClr>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725624072" name=""/>
          <p:cNvSpPr/>
          <p:nvPr/>
        </p:nvSpPr>
        <p:spPr bwMode="auto">
          <a:xfrm rot="19248700" flipH="0" flipV="0">
            <a:off x="8088750" y="2911840"/>
            <a:ext cx="416570" cy="1184224"/>
          </a:xfrm>
          <a:prstGeom prst="curvedLeft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318725620" name=""/>
          <p:cNvSpPr txBox="1"/>
          <p:nvPr/>
        </p:nvSpPr>
        <p:spPr bwMode="auto">
          <a:xfrm rot="0" flipH="0" flipV="0">
            <a:off x="117592" y="2133352"/>
            <a:ext cx="1568463"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a:t># abalone.data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ONLYOFFICE/9.1.0.173</Application>
  <PresentationFormat>On-screen Show (4:3)</PresentationFormat>
  <Paragraphs>0</Paragraphs>
  <Slides>44</Slides>
  <Notes>44</Notes>
  <HiddenSlides>0</HiddenSlides>
  <MMClips>2</MMClips>
  <ScaleCrop>0</ScaleCrop>
  <HeadingPairs>
    <vt:vector size="4" baseType="variant">
      <vt:variant>
        <vt:lpstr>Theme</vt:lpstr>
      </vt:variant>
      <vt:variant>
        <vt:i4>1</vt:i4>
      </vt:variant>
      <vt:variant>
        <vt:lpstr>Slide Titles</vt:lpstr>
      </vt:variant>
      <vt:variant>
        <vt:i4>44</vt:i4>
      </vt:variant>
    </vt:vector>
  </HeadingPairs>
  <TitlesOfParts>
    <vt:vector size="45"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
  <cp:revision>19</cp:revision>
  <dcterms:created xsi:type="dcterms:W3CDTF">2013-01-27T09:14:16Z</dcterms:created>
  <dcterms:modified xsi:type="dcterms:W3CDTF">2025-10-22T23:24:08Z</dcterms:modified>
  <cp:category/>
</cp:coreProperties>
</file>